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24"/>
  </p:notesMasterIdLst>
  <p:handoutMasterIdLst>
    <p:handoutMasterId r:id="rId25"/>
  </p:handoutMasterIdLst>
  <p:sldIdLst>
    <p:sldId id="2147482329" r:id="rId5"/>
    <p:sldId id="2147482332" r:id="rId6"/>
    <p:sldId id="2147479625" r:id="rId7"/>
    <p:sldId id="257" r:id="rId8"/>
    <p:sldId id="2147482335" r:id="rId9"/>
    <p:sldId id="2147482334" r:id="rId10"/>
    <p:sldId id="2147482336" r:id="rId11"/>
    <p:sldId id="2147482337" r:id="rId12"/>
    <p:sldId id="2147482338" r:id="rId13"/>
    <p:sldId id="2147482339" r:id="rId14"/>
    <p:sldId id="2147482340" r:id="rId15"/>
    <p:sldId id="2147482342" r:id="rId16"/>
    <p:sldId id="2147482343" r:id="rId17"/>
    <p:sldId id="2147482344" r:id="rId18"/>
    <p:sldId id="277" r:id="rId19"/>
    <p:sldId id="2147482345" r:id="rId20"/>
    <p:sldId id="2147482346" r:id="rId21"/>
    <p:sldId id="2147482333" r:id="rId22"/>
    <p:sldId id="2147481902"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522B"/>
    <a:srgbClr val="359617"/>
    <a:srgbClr val="8CADC6"/>
    <a:srgbClr val="622512"/>
    <a:srgbClr val="F3CBBF"/>
    <a:srgbClr val="657076"/>
    <a:srgbClr val="B17F25"/>
    <a:srgbClr val="549BEC"/>
    <a:srgbClr val="9CEBFF"/>
    <a:srgbClr val="46BC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02BD77-9B0F-4276-98B3-ACB14A506C4D}" v="1583" dt="2025-03-14T17:38:32.6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576"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án Arribas Delgado" userId="14546513-4982-433b-85ac-a689b662b1bf" providerId="ADAL" clId="{2C02BD77-9B0F-4276-98B3-ACB14A506C4D}"/>
    <pc:docChg chg="undo custSel addSld delSld modSld sldOrd">
      <pc:chgData name="Iván Arribas Delgado" userId="14546513-4982-433b-85ac-a689b662b1bf" providerId="ADAL" clId="{2C02BD77-9B0F-4276-98B3-ACB14A506C4D}" dt="2025-03-14T17:39:05.376" v="2775" actId="20577"/>
      <pc:docMkLst>
        <pc:docMk/>
      </pc:docMkLst>
      <pc:sldChg chg="addSp delSp modSp mod modAnim">
        <pc:chgData name="Iván Arribas Delgado" userId="14546513-4982-433b-85ac-a689b662b1bf" providerId="ADAL" clId="{2C02BD77-9B0F-4276-98B3-ACB14A506C4D}" dt="2025-03-14T17:38:32.612" v="2750" actId="20577"/>
        <pc:sldMkLst>
          <pc:docMk/>
          <pc:sldMk cId="1416823243" sldId="257"/>
        </pc:sldMkLst>
        <pc:spChg chg="mod">
          <ac:chgData name="Iván Arribas Delgado" userId="14546513-4982-433b-85ac-a689b662b1bf" providerId="ADAL" clId="{2C02BD77-9B0F-4276-98B3-ACB14A506C4D}" dt="2025-03-09T11:04:16.641" v="171" actId="1076"/>
          <ac:spMkLst>
            <pc:docMk/>
            <pc:sldMk cId="1416823243" sldId="257"/>
            <ac:spMk id="3" creationId="{F3BF307C-7996-29DA-1D02-4224502E2D36}"/>
          </ac:spMkLst>
        </pc:spChg>
        <pc:spChg chg="add mod">
          <ac:chgData name="Iván Arribas Delgado" userId="14546513-4982-433b-85ac-a689b662b1bf" providerId="ADAL" clId="{2C02BD77-9B0F-4276-98B3-ACB14A506C4D}" dt="2025-03-14T17:38:32.612" v="2750" actId="20577"/>
          <ac:spMkLst>
            <pc:docMk/>
            <pc:sldMk cId="1416823243" sldId="257"/>
            <ac:spMk id="4" creationId="{B92B0888-DBCA-D4F4-CEAF-069E40897B0D}"/>
          </ac:spMkLst>
        </pc:spChg>
        <pc:spChg chg="mod">
          <ac:chgData name="Iván Arribas Delgado" userId="14546513-4982-433b-85ac-a689b662b1bf" providerId="ADAL" clId="{2C02BD77-9B0F-4276-98B3-ACB14A506C4D}" dt="2025-03-09T11:03:23.177" v="112" actId="20577"/>
          <ac:spMkLst>
            <pc:docMk/>
            <pc:sldMk cId="1416823243" sldId="257"/>
            <ac:spMk id="7" creationId="{003D4DE1-4F0C-50E7-6F24-78A61F3E7259}"/>
          </ac:spMkLst>
        </pc:spChg>
      </pc:sldChg>
      <pc:sldChg chg="del">
        <pc:chgData name="Iván Arribas Delgado" userId="14546513-4982-433b-85ac-a689b662b1bf" providerId="ADAL" clId="{2C02BD77-9B0F-4276-98B3-ACB14A506C4D}" dt="2025-03-09T11:02:42.196" v="79" actId="2696"/>
        <pc:sldMkLst>
          <pc:docMk/>
          <pc:sldMk cId="1452983703" sldId="265"/>
        </pc:sldMkLst>
      </pc:sldChg>
      <pc:sldChg chg="modSp mod">
        <pc:chgData name="Iván Arribas Delgado" userId="14546513-4982-433b-85ac-a689b662b1bf" providerId="ADAL" clId="{2C02BD77-9B0F-4276-98B3-ACB14A506C4D}" dt="2025-03-14T17:38:46.901" v="2752" actId="20577"/>
        <pc:sldMkLst>
          <pc:docMk/>
          <pc:sldMk cId="4241787028" sldId="277"/>
        </pc:sldMkLst>
        <pc:spChg chg="mod">
          <ac:chgData name="Iván Arribas Delgado" userId="14546513-4982-433b-85ac-a689b662b1bf" providerId="ADAL" clId="{2C02BD77-9B0F-4276-98B3-ACB14A506C4D}" dt="2025-03-14T16:26:41.958" v="2235" actId="20577"/>
          <ac:spMkLst>
            <pc:docMk/>
            <pc:sldMk cId="4241787028" sldId="277"/>
            <ac:spMk id="6" creationId="{9102621F-7F3A-361C-26C6-C477B67AF81D}"/>
          </ac:spMkLst>
        </pc:spChg>
        <pc:spChg chg="mod">
          <ac:chgData name="Iván Arribas Delgado" userId="14546513-4982-433b-85ac-a689b662b1bf" providerId="ADAL" clId="{2C02BD77-9B0F-4276-98B3-ACB14A506C4D}" dt="2025-03-14T17:38:46.901" v="2752" actId="20577"/>
          <ac:spMkLst>
            <pc:docMk/>
            <pc:sldMk cId="4241787028" sldId="277"/>
            <ac:spMk id="7" creationId="{6747E2EE-39D4-F880-FD45-D738E0361170}"/>
          </ac:spMkLst>
        </pc:spChg>
      </pc:sldChg>
      <pc:sldChg chg="addSp delSp modSp mod">
        <pc:chgData name="Iván Arribas Delgado" userId="14546513-4982-433b-85ac-a689b662b1bf" providerId="ADAL" clId="{2C02BD77-9B0F-4276-98B3-ACB14A506C4D}" dt="2025-03-09T11:10:00.454" v="309" actId="208"/>
        <pc:sldMkLst>
          <pc:docMk/>
          <pc:sldMk cId="2484095459" sldId="2147479625"/>
        </pc:sldMkLst>
        <pc:spChg chg="mod">
          <ac:chgData name="Iván Arribas Delgado" userId="14546513-4982-433b-85ac-a689b662b1bf" providerId="ADAL" clId="{2C02BD77-9B0F-4276-98B3-ACB14A506C4D}" dt="2025-03-09T10:58:23.409" v="17"/>
          <ac:spMkLst>
            <pc:docMk/>
            <pc:sldMk cId="2484095459" sldId="2147479625"/>
            <ac:spMk id="5" creationId="{689B6455-F34C-DC70-708E-A9DD9933DBFB}"/>
          </ac:spMkLst>
        </pc:spChg>
        <pc:spChg chg="mod">
          <ac:chgData name="Iván Arribas Delgado" userId="14546513-4982-433b-85ac-a689b662b1bf" providerId="ADAL" clId="{2C02BD77-9B0F-4276-98B3-ACB14A506C4D}" dt="2025-03-09T10:58:29.191" v="29" actId="20577"/>
          <ac:spMkLst>
            <pc:docMk/>
            <pc:sldMk cId="2484095459" sldId="2147479625"/>
            <ac:spMk id="6" creationId="{E9C881DB-6418-0338-47DD-CD829A561492}"/>
          </ac:spMkLst>
        </pc:spChg>
        <pc:spChg chg="mod">
          <ac:chgData name="Iván Arribas Delgado" userId="14546513-4982-433b-85ac-a689b662b1bf" providerId="ADAL" clId="{2C02BD77-9B0F-4276-98B3-ACB14A506C4D}" dt="2025-03-09T10:58:43.196" v="46" actId="20577"/>
          <ac:spMkLst>
            <pc:docMk/>
            <pc:sldMk cId="2484095459" sldId="2147479625"/>
            <ac:spMk id="7" creationId="{40E6A4B9-6906-ED08-53B1-6798968970D3}"/>
          </ac:spMkLst>
        </pc:spChg>
        <pc:spChg chg="mod">
          <ac:chgData name="Iván Arribas Delgado" userId="14546513-4982-433b-85ac-a689b662b1bf" providerId="ADAL" clId="{2C02BD77-9B0F-4276-98B3-ACB14A506C4D}" dt="2025-03-09T11:10:00.454" v="309" actId="208"/>
          <ac:spMkLst>
            <pc:docMk/>
            <pc:sldMk cId="2484095459" sldId="2147479625"/>
            <ac:spMk id="13" creationId="{CD214010-EE9E-F527-2CF8-DF3AB81AAAF5}"/>
          </ac:spMkLst>
        </pc:spChg>
        <pc:spChg chg="mod">
          <ac:chgData name="Iván Arribas Delgado" userId="14546513-4982-433b-85ac-a689b662b1bf" providerId="ADAL" clId="{2C02BD77-9B0F-4276-98B3-ACB14A506C4D}" dt="2025-03-09T11:10:00.454" v="309" actId="208"/>
          <ac:spMkLst>
            <pc:docMk/>
            <pc:sldMk cId="2484095459" sldId="2147479625"/>
            <ac:spMk id="14" creationId="{4851E765-3386-4DED-8049-CB7170BD2701}"/>
          </ac:spMkLst>
        </pc:spChg>
        <pc:spChg chg="mod">
          <ac:chgData name="Iván Arribas Delgado" userId="14546513-4982-433b-85ac-a689b662b1bf" providerId="ADAL" clId="{2C02BD77-9B0F-4276-98B3-ACB14A506C4D}" dt="2025-03-09T11:10:00.454" v="309" actId="208"/>
          <ac:spMkLst>
            <pc:docMk/>
            <pc:sldMk cId="2484095459" sldId="2147479625"/>
            <ac:spMk id="15" creationId="{E25D1BAA-A545-73BD-62D6-BAC42EBC402F}"/>
          </ac:spMkLst>
        </pc:spChg>
        <pc:spChg chg="mod">
          <ac:chgData name="Iván Arribas Delgado" userId="14546513-4982-433b-85ac-a689b662b1bf" providerId="ADAL" clId="{2C02BD77-9B0F-4276-98B3-ACB14A506C4D}" dt="2025-03-09T11:10:00.454" v="309" actId="208"/>
          <ac:spMkLst>
            <pc:docMk/>
            <pc:sldMk cId="2484095459" sldId="2147479625"/>
            <ac:spMk id="16" creationId="{9E388170-1015-5C44-56DC-99EC37645E67}"/>
          </ac:spMkLst>
        </pc:spChg>
        <pc:spChg chg="mod">
          <ac:chgData name="Iván Arribas Delgado" userId="14546513-4982-433b-85ac-a689b662b1bf" providerId="ADAL" clId="{2C02BD77-9B0F-4276-98B3-ACB14A506C4D}" dt="2025-03-09T11:10:00.454" v="309" actId="208"/>
          <ac:spMkLst>
            <pc:docMk/>
            <pc:sldMk cId="2484095459" sldId="2147479625"/>
            <ac:spMk id="18" creationId="{22061807-CDE3-350B-23F1-31795380B742}"/>
          </ac:spMkLst>
        </pc:spChg>
        <pc:spChg chg="mod">
          <ac:chgData name="Iván Arribas Delgado" userId="14546513-4982-433b-85ac-a689b662b1bf" providerId="ADAL" clId="{2C02BD77-9B0F-4276-98B3-ACB14A506C4D}" dt="2025-03-09T11:10:00.454" v="309" actId="208"/>
          <ac:spMkLst>
            <pc:docMk/>
            <pc:sldMk cId="2484095459" sldId="2147479625"/>
            <ac:spMk id="19" creationId="{C79A04C3-555E-509D-6236-780A835976EE}"/>
          </ac:spMkLst>
        </pc:spChg>
        <pc:spChg chg="mod">
          <ac:chgData name="Iván Arribas Delgado" userId="14546513-4982-433b-85ac-a689b662b1bf" providerId="ADAL" clId="{2C02BD77-9B0F-4276-98B3-ACB14A506C4D}" dt="2025-03-09T11:10:00.454" v="309" actId="208"/>
          <ac:spMkLst>
            <pc:docMk/>
            <pc:sldMk cId="2484095459" sldId="2147479625"/>
            <ac:spMk id="21" creationId="{C33A11CD-CB32-1910-4791-77BA6D252BB0}"/>
          </ac:spMkLst>
        </pc:spChg>
        <pc:spChg chg="mod">
          <ac:chgData name="Iván Arribas Delgado" userId="14546513-4982-433b-85ac-a689b662b1bf" providerId="ADAL" clId="{2C02BD77-9B0F-4276-98B3-ACB14A506C4D}" dt="2025-03-09T11:10:00.454" v="309" actId="208"/>
          <ac:spMkLst>
            <pc:docMk/>
            <pc:sldMk cId="2484095459" sldId="2147479625"/>
            <ac:spMk id="22" creationId="{AFDF087B-D2E6-0A3B-E177-87378CF32D6D}"/>
          </ac:spMkLst>
        </pc:spChg>
        <pc:spChg chg="mod">
          <ac:chgData name="Iván Arribas Delgado" userId="14546513-4982-433b-85ac-a689b662b1bf" providerId="ADAL" clId="{2C02BD77-9B0F-4276-98B3-ACB14A506C4D}" dt="2025-03-09T11:01:18.174" v="60" actId="403"/>
          <ac:spMkLst>
            <pc:docMk/>
            <pc:sldMk cId="2484095459" sldId="2147479625"/>
            <ac:spMk id="23" creationId="{F10BDB41-D4FA-6829-F95F-F6755A5B650D}"/>
          </ac:spMkLst>
        </pc:spChg>
        <pc:spChg chg="add mod">
          <ac:chgData name="Iván Arribas Delgado" userId="14546513-4982-433b-85ac-a689b662b1bf" providerId="ADAL" clId="{2C02BD77-9B0F-4276-98B3-ACB14A506C4D}" dt="2025-03-09T11:01:18.174" v="60" actId="403"/>
          <ac:spMkLst>
            <pc:docMk/>
            <pc:sldMk cId="2484095459" sldId="2147479625"/>
            <ac:spMk id="24" creationId="{78FA19CB-5492-161D-5CC2-FB1C503E362B}"/>
          </ac:spMkLst>
        </pc:spChg>
        <pc:spChg chg="add mod">
          <ac:chgData name="Iván Arribas Delgado" userId="14546513-4982-433b-85ac-a689b662b1bf" providerId="ADAL" clId="{2C02BD77-9B0F-4276-98B3-ACB14A506C4D}" dt="2025-03-09T11:01:38.390" v="71" actId="404"/>
          <ac:spMkLst>
            <pc:docMk/>
            <pc:sldMk cId="2484095459" sldId="2147479625"/>
            <ac:spMk id="25" creationId="{924D0BF2-6609-19E6-0020-67C35B369BFA}"/>
          </ac:spMkLst>
        </pc:spChg>
        <pc:spChg chg="add mod">
          <ac:chgData name="Iván Arribas Delgado" userId="14546513-4982-433b-85ac-a689b662b1bf" providerId="ADAL" clId="{2C02BD77-9B0F-4276-98B3-ACB14A506C4D}" dt="2025-03-09T11:09:51.428" v="308" actId="207"/>
          <ac:spMkLst>
            <pc:docMk/>
            <pc:sldMk cId="2484095459" sldId="2147479625"/>
            <ac:spMk id="26" creationId="{A0D31E38-1BAD-13EF-CD84-0672C42E0CD3}"/>
          </ac:spMkLst>
        </pc:spChg>
        <pc:grpChg chg="mod">
          <ac:chgData name="Iván Arribas Delgado" userId="14546513-4982-433b-85ac-a689b662b1bf" providerId="ADAL" clId="{2C02BD77-9B0F-4276-98B3-ACB14A506C4D}" dt="2025-03-09T11:00:42.436" v="55" actId="1076"/>
          <ac:grpSpMkLst>
            <pc:docMk/>
            <pc:sldMk cId="2484095459" sldId="2147479625"/>
            <ac:grpSpMk id="12" creationId="{7AE341F3-9E93-A06F-D038-480E827B84FA}"/>
          </ac:grpSpMkLst>
        </pc:grpChg>
        <pc:grpChg chg="mod">
          <ac:chgData name="Iván Arribas Delgado" userId="14546513-4982-433b-85ac-a689b662b1bf" providerId="ADAL" clId="{2C02BD77-9B0F-4276-98B3-ACB14A506C4D}" dt="2025-03-09T11:00:42.436" v="55" actId="1076"/>
          <ac:grpSpMkLst>
            <pc:docMk/>
            <pc:sldMk cId="2484095459" sldId="2147479625"/>
            <ac:grpSpMk id="17" creationId="{1EA728E6-EBD5-EDC6-6902-DF7603BF68CB}"/>
          </ac:grpSpMkLst>
        </pc:grpChg>
        <pc:grpChg chg="mod">
          <ac:chgData name="Iván Arribas Delgado" userId="14546513-4982-433b-85ac-a689b662b1bf" providerId="ADAL" clId="{2C02BD77-9B0F-4276-98B3-ACB14A506C4D}" dt="2025-03-09T11:00:42.436" v="55" actId="1076"/>
          <ac:grpSpMkLst>
            <pc:docMk/>
            <pc:sldMk cId="2484095459" sldId="2147479625"/>
            <ac:grpSpMk id="20" creationId="{70837D56-E73E-869D-108D-C2F81892A0D2}"/>
          </ac:grpSpMkLst>
        </pc:grpChg>
        <pc:picChg chg="mod">
          <ac:chgData name="Iván Arribas Delgado" userId="14546513-4982-433b-85ac-a689b662b1bf" providerId="ADAL" clId="{2C02BD77-9B0F-4276-98B3-ACB14A506C4D}" dt="2025-03-09T10:59:11.930" v="47" actId="14826"/>
          <ac:picMkLst>
            <pc:docMk/>
            <pc:sldMk cId="2484095459" sldId="2147479625"/>
            <ac:picMk id="2" creationId="{4C31CEC2-27F7-4CF0-7818-1B640CAF9AF0}"/>
          </ac:picMkLst>
        </pc:picChg>
        <pc:picChg chg="add mod">
          <ac:chgData name="Iván Arribas Delgado" userId="14546513-4982-433b-85ac-a689b662b1bf" providerId="ADAL" clId="{2C02BD77-9B0F-4276-98B3-ACB14A506C4D}" dt="2025-03-09T11:00:11.959" v="51" actId="1076"/>
          <ac:picMkLst>
            <pc:docMk/>
            <pc:sldMk cId="2484095459" sldId="2147479625"/>
            <ac:picMk id="8" creationId="{AA7C5F81-76CD-A6B8-0978-AC3BD0477D62}"/>
          </ac:picMkLst>
        </pc:picChg>
        <pc:picChg chg="add mod">
          <ac:chgData name="Iván Arribas Delgado" userId="14546513-4982-433b-85ac-a689b662b1bf" providerId="ADAL" clId="{2C02BD77-9B0F-4276-98B3-ACB14A506C4D}" dt="2025-03-09T11:00:11.959" v="51" actId="1076"/>
          <ac:picMkLst>
            <pc:docMk/>
            <pc:sldMk cId="2484095459" sldId="2147479625"/>
            <ac:picMk id="9" creationId="{A384E955-3DB8-109A-B962-94EB4AFF08E0}"/>
          </ac:picMkLst>
        </pc:picChg>
      </pc:sldChg>
      <pc:sldChg chg="modSp mod">
        <pc:chgData name="Iván Arribas Delgado" userId="14546513-4982-433b-85ac-a689b662b1bf" providerId="ADAL" clId="{2C02BD77-9B0F-4276-98B3-ACB14A506C4D}" dt="2025-03-09T10:57:36.522" v="14" actId="20577"/>
        <pc:sldMkLst>
          <pc:docMk/>
          <pc:sldMk cId="1551680127" sldId="2147482329"/>
        </pc:sldMkLst>
        <pc:spChg chg="mod">
          <ac:chgData name="Iván Arribas Delgado" userId="14546513-4982-433b-85ac-a689b662b1bf" providerId="ADAL" clId="{2C02BD77-9B0F-4276-98B3-ACB14A506C4D}" dt="2025-03-09T10:57:29.673" v="2"/>
          <ac:spMkLst>
            <pc:docMk/>
            <pc:sldMk cId="1551680127" sldId="2147482329"/>
            <ac:spMk id="4" creationId="{00000000-0000-0000-0000-000000000000}"/>
          </ac:spMkLst>
        </pc:spChg>
        <pc:spChg chg="mod">
          <ac:chgData name="Iván Arribas Delgado" userId="14546513-4982-433b-85ac-a689b662b1bf" providerId="ADAL" clId="{2C02BD77-9B0F-4276-98B3-ACB14A506C4D}" dt="2025-03-09T10:57:36.522" v="14" actId="20577"/>
          <ac:spMkLst>
            <pc:docMk/>
            <pc:sldMk cId="1551680127" sldId="2147482329"/>
            <ac:spMk id="5" creationId="{00000000-0000-0000-0000-000000000000}"/>
          </ac:spMkLst>
        </pc:spChg>
      </pc:sldChg>
      <pc:sldChg chg="ord">
        <pc:chgData name="Iván Arribas Delgado" userId="14546513-4982-433b-85ac-a689b662b1bf" providerId="ADAL" clId="{2C02BD77-9B0F-4276-98B3-ACB14A506C4D}" dt="2025-03-09T10:58:09.215" v="16"/>
        <pc:sldMkLst>
          <pc:docMk/>
          <pc:sldMk cId="3618546878" sldId="2147482332"/>
        </pc:sldMkLst>
      </pc:sldChg>
      <pc:sldChg chg="addSp delSp modSp new mod ord">
        <pc:chgData name="Iván Arribas Delgado" userId="14546513-4982-433b-85ac-a689b662b1bf" providerId="ADAL" clId="{2C02BD77-9B0F-4276-98B3-ACB14A506C4D}" dt="2025-03-09T11:21:22.745" v="457" actId="1076"/>
        <pc:sldMkLst>
          <pc:docMk/>
          <pc:sldMk cId="581518946" sldId="2147482334"/>
        </pc:sldMkLst>
        <pc:spChg chg="mod">
          <ac:chgData name="Iván Arribas Delgado" userId="14546513-4982-433b-85ac-a689b662b1bf" providerId="ADAL" clId="{2C02BD77-9B0F-4276-98B3-ACB14A506C4D}" dt="2025-03-09T11:12:30.891" v="351" actId="20577"/>
          <ac:spMkLst>
            <pc:docMk/>
            <pc:sldMk cId="581518946" sldId="2147482334"/>
            <ac:spMk id="2" creationId="{198063B0-F9F2-25DE-642A-4E6ACA873693}"/>
          </ac:spMkLst>
        </pc:spChg>
        <pc:spChg chg="mod">
          <ac:chgData name="Iván Arribas Delgado" userId="14546513-4982-433b-85ac-a689b662b1bf" providerId="ADAL" clId="{2C02BD77-9B0F-4276-98B3-ACB14A506C4D}" dt="2025-03-09T11:18:36.678" v="434" actId="14100"/>
          <ac:spMkLst>
            <pc:docMk/>
            <pc:sldMk cId="581518946" sldId="2147482334"/>
            <ac:spMk id="3" creationId="{1CD4E1CB-8013-91B9-6EAD-995F918F040E}"/>
          </ac:spMkLst>
        </pc:spChg>
        <pc:picChg chg="add mod">
          <ac:chgData name="Iván Arribas Delgado" userId="14546513-4982-433b-85ac-a689b662b1bf" providerId="ADAL" clId="{2C02BD77-9B0F-4276-98B3-ACB14A506C4D}" dt="2025-03-09T11:21:22.745" v="457" actId="1076"/>
          <ac:picMkLst>
            <pc:docMk/>
            <pc:sldMk cId="581518946" sldId="2147482334"/>
            <ac:picMk id="1026" creationId="{1D7154E8-7C0A-E8C2-E2F1-A475177F9A3C}"/>
          </ac:picMkLst>
        </pc:picChg>
      </pc:sldChg>
      <pc:sldChg chg="modSp new mod">
        <pc:chgData name="Iván Arribas Delgado" userId="14546513-4982-433b-85ac-a689b662b1bf" providerId="ADAL" clId="{2C02BD77-9B0F-4276-98B3-ACB14A506C4D}" dt="2025-03-09T11:12:24.614" v="341" actId="14100"/>
        <pc:sldMkLst>
          <pc:docMk/>
          <pc:sldMk cId="2314609995" sldId="2147482335"/>
        </pc:sldMkLst>
        <pc:spChg chg="mod">
          <ac:chgData name="Iván Arribas Delgado" userId="14546513-4982-433b-85ac-a689b662b1bf" providerId="ADAL" clId="{2C02BD77-9B0F-4276-98B3-ACB14A506C4D}" dt="2025-03-09T11:12:24.614" v="341" actId="14100"/>
          <ac:spMkLst>
            <pc:docMk/>
            <pc:sldMk cId="2314609995" sldId="2147482335"/>
            <ac:spMk id="2" creationId="{25D71EDA-493C-8F82-6525-1BAD4EE51324}"/>
          </ac:spMkLst>
        </pc:spChg>
      </pc:sldChg>
      <pc:sldChg chg="addSp delSp modSp add mod">
        <pc:chgData name="Iván Arribas Delgado" userId="14546513-4982-433b-85ac-a689b662b1bf" providerId="ADAL" clId="{2C02BD77-9B0F-4276-98B3-ACB14A506C4D}" dt="2025-03-09T11:26:16.389" v="463" actId="1076"/>
        <pc:sldMkLst>
          <pc:docMk/>
          <pc:sldMk cId="4144837767" sldId="2147482336"/>
        </pc:sldMkLst>
        <pc:spChg chg="mod">
          <ac:chgData name="Iván Arribas Delgado" userId="14546513-4982-433b-85ac-a689b662b1bf" providerId="ADAL" clId="{2C02BD77-9B0F-4276-98B3-ACB14A506C4D}" dt="2025-03-09T11:20:51.413" v="455" actId="14100"/>
          <ac:spMkLst>
            <pc:docMk/>
            <pc:sldMk cId="4144837767" sldId="2147482336"/>
            <ac:spMk id="3" creationId="{FEED5385-DCAF-0ED6-63D7-4C209E75ACC8}"/>
          </ac:spMkLst>
        </pc:spChg>
        <pc:picChg chg="mod">
          <ac:chgData name="Iván Arribas Delgado" userId="14546513-4982-433b-85ac-a689b662b1bf" providerId="ADAL" clId="{2C02BD77-9B0F-4276-98B3-ACB14A506C4D}" dt="2025-03-09T11:26:16.389" v="463" actId="1076"/>
          <ac:picMkLst>
            <pc:docMk/>
            <pc:sldMk cId="4144837767" sldId="2147482336"/>
            <ac:picMk id="1028" creationId="{70D4894A-D259-D831-98C4-98ADA2FCC5F2}"/>
          </ac:picMkLst>
        </pc:picChg>
      </pc:sldChg>
      <pc:sldChg chg="modSp add mod">
        <pc:chgData name="Iván Arribas Delgado" userId="14546513-4982-433b-85ac-a689b662b1bf" providerId="ADAL" clId="{2C02BD77-9B0F-4276-98B3-ACB14A506C4D}" dt="2025-03-09T11:26:52.259" v="468" actId="20577"/>
        <pc:sldMkLst>
          <pc:docMk/>
          <pc:sldMk cId="187771766" sldId="2147482337"/>
        </pc:sldMkLst>
        <pc:spChg chg="mod">
          <ac:chgData name="Iván Arribas Delgado" userId="14546513-4982-433b-85ac-a689b662b1bf" providerId="ADAL" clId="{2C02BD77-9B0F-4276-98B3-ACB14A506C4D}" dt="2025-03-09T11:26:52.259" v="468" actId="20577"/>
          <ac:spMkLst>
            <pc:docMk/>
            <pc:sldMk cId="187771766" sldId="2147482337"/>
            <ac:spMk id="2" creationId="{649FAE97-6DE2-40E3-A790-C10F7B0FF711}"/>
          </ac:spMkLst>
        </pc:spChg>
      </pc:sldChg>
      <pc:sldChg chg="addSp delSp modSp add mod ord modAnim">
        <pc:chgData name="Iván Arribas Delgado" userId="14546513-4982-433b-85ac-a689b662b1bf" providerId="ADAL" clId="{2C02BD77-9B0F-4276-98B3-ACB14A506C4D}" dt="2025-03-09T12:23:59.948" v="899" actId="14100"/>
        <pc:sldMkLst>
          <pc:docMk/>
          <pc:sldMk cId="2397989031" sldId="2147482338"/>
        </pc:sldMkLst>
        <pc:spChg chg="mod">
          <ac:chgData name="Iván Arribas Delgado" userId="14546513-4982-433b-85ac-a689b662b1bf" providerId="ADAL" clId="{2C02BD77-9B0F-4276-98B3-ACB14A506C4D}" dt="2025-03-09T11:27:10.816" v="473" actId="20577"/>
          <ac:spMkLst>
            <pc:docMk/>
            <pc:sldMk cId="2397989031" sldId="2147482338"/>
            <ac:spMk id="2" creationId="{A9940DD5-1B06-F068-9F15-9F64F7A3538D}"/>
          </ac:spMkLst>
        </pc:spChg>
        <pc:spChg chg="mod">
          <ac:chgData name="Iván Arribas Delgado" userId="14546513-4982-433b-85ac-a689b662b1bf" providerId="ADAL" clId="{2C02BD77-9B0F-4276-98B3-ACB14A506C4D}" dt="2025-03-09T11:27:26.736" v="514" actId="20577"/>
          <ac:spMkLst>
            <pc:docMk/>
            <pc:sldMk cId="2397989031" sldId="2147482338"/>
            <ac:spMk id="3" creationId="{EF0F2BDE-050D-B04F-7CAF-E382F7B7E96F}"/>
          </ac:spMkLst>
        </pc:spChg>
        <pc:spChg chg="add mod">
          <ac:chgData name="Iván Arribas Delgado" userId="14546513-4982-433b-85ac-a689b662b1bf" providerId="ADAL" clId="{2C02BD77-9B0F-4276-98B3-ACB14A506C4D}" dt="2025-03-09T12:01:42.726" v="680" actId="1076"/>
          <ac:spMkLst>
            <pc:docMk/>
            <pc:sldMk cId="2397989031" sldId="2147482338"/>
            <ac:spMk id="4" creationId="{AFB9A319-1AC8-0DFA-31B3-CF391E7BC61F}"/>
          </ac:spMkLst>
        </pc:spChg>
        <pc:spChg chg="add mod">
          <ac:chgData name="Iván Arribas Delgado" userId="14546513-4982-433b-85ac-a689b662b1bf" providerId="ADAL" clId="{2C02BD77-9B0F-4276-98B3-ACB14A506C4D}" dt="2025-03-09T12:01:42.726" v="680" actId="1076"/>
          <ac:spMkLst>
            <pc:docMk/>
            <pc:sldMk cId="2397989031" sldId="2147482338"/>
            <ac:spMk id="5" creationId="{FEFF79C4-2FEC-4985-48F6-DFDE04568CE6}"/>
          </ac:spMkLst>
        </pc:spChg>
        <pc:spChg chg="add mod">
          <ac:chgData name="Iván Arribas Delgado" userId="14546513-4982-433b-85ac-a689b662b1bf" providerId="ADAL" clId="{2C02BD77-9B0F-4276-98B3-ACB14A506C4D}" dt="2025-03-09T12:01:42.726" v="680" actId="1076"/>
          <ac:spMkLst>
            <pc:docMk/>
            <pc:sldMk cId="2397989031" sldId="2147482338"/>
            <ac:spMk id="7" creationId="{09373353-5809-94F3-61EE-862F7C2F297A}"/>
          </ac:spMkLst>
        </pc:spChg>
        <pc:spChg chg="add mod">
          <ac:chgData name="Iván Arribas Delgado" userId="14546513-4982-433b-85ac-a689b662b1bf" providerId="ADAL" clId="{2C02BD77-9B0F-4276-98B3-ACB14A506C4D}" dt="2025-03-09T11:46:19.773" v="634" actId="164"/>
          <ac:spMkLst>
            <pc:docMk/>
            <pc:sldMk cId="2397989031" sldId="2147482338"/>
            <ac:spMk id="10" creationId="{8E190315-5EB7-ECE6-8FE0-F320B97EC797}"/>
          </ac:spMkLst>
        </pc:spChg>
        <pc:spChg chg="add mod">
          <ac:chgData name="Iván Arribas Delgado" userId="14546513-4982-433b-85ac-a689b662b1bf" providerId="ADAL" clId="{2C02BD77-9B0F-4276-98B3-ACB14A506C4D}" dt="2025-03-09T11:46:24.122" v="635" actId="164"/>
          <ac:spMkLst>
            <pc:docMk/>
            <pc:sldMk cId="2397989031" sldId="2147482338"/>
            <ac:spMk id="12" creationId="{AB0C11C9-2D29-A527-5949-5B06D4DF0423}"/>
          </ac:spMkLst>
        </pc:spChg>
        <pc:spChg chg="add mod">
          <ac:chgData name="Iván Arribas Delgado" userId="14546513-4982-433b-85ac-a689b662b1bf" providerId="ADAL" clId="{2C02BD77-9B0F-4276-98B3-ACB14A506C4D}" dt="2025-03-09T11:52:59.257" v="676" actId="164"/>
          <ac:spMkLst>
            <pc:docMk/>
            <pc:sldMk cId="2397989031" sldId="2147482338"/>
            <ac:spMk id="19" creationId="{FCD266F3-0CD0-E116-08B2-1E3CD8E41CF3}"/>
          </ac:spMkLst>
        </pc:spChg>
        <pc:spChg chg="add mod">
          <ac:chgData name="Iván Arribas Delgado" userId="14546513-4982-433b-85ac-a689b662b1bf" providerId="ADAL" clId="{2C02BD77-9B0F-4276-98B3-ACB14A506C4D}" dt="2025-03-09T12:13:32.882" v="708" actId="164"/>
          <ac:spMkLst>
            <pc:docMk/>
            <pc:sldMk cId="2397989031" sldId="2147482338"/>
            <ac:spMk id="25" creationId="{AB27FC72-D64A-2796-67E3-16B3CEF181EB}"/>
          </ac:spMkLst>
        </pc:spChg>
        <pc:spChg chg="add mod">
          <ac:chgData name="Iván Arribas Delgado" userId="14546513-4982-433b-85ac-a689b662b1bf" providerId="ADAL" clId="{2C02BD77-9B0F-4276-98B3-ACB14A506C4D}" dt="2025-03-09T12:18:31.675" v="825" actId="14100"/>
          <ac:spMkLst>
            <pc:docMk/>
            <pc:sldMk cId="2397989031" sldId="2147482338"/>
            <ac:spMk id="27" creationId="{02C8B87D-4C7B-0878-4A2F-BED53A93B430}"/>
          </ac:spMkLst>
        </pc:spChg>
        <pc:spChg chg="add mod">
          <ac:chgData name="Iván Arribas Delgado" userId="14546513-4982-433b-85ac-a689b662b1bf" providerId="ADAL" clId="{2C02BD77-9B0F-4276-98B3-ACB14A506C4D}" dt="2025-03-09T12:18:31.675" v="825" actId="14100"/>
          <ac:spMkLst>
            <pc:docMk/>
            <pc:sldMk cId="2397989031" sldId="2147482338"/>
            <ac:spMk id="28" creationId="{05651303-5478-504B-A1F4-86CCC302123E}"/>
          </ac:spMkLst>
        </pc:spChg>
        <pc:spChg chg="add mod">
          <ac:chgData name="Iván Arribas Delgado" userId="14546513-4982-433b-85ac-a689b662b1bf" providerId="ADAL" clId="{2C02BD77-9B0F-4276-98B3-ACB14A506C4D}" dt="2025-03-09T12:21:26.592" v="882" actId="164"/>
          <ac:spMkLst>
            <pc:docMk/>
            <pc:sldMk cId="2397989031" sldId="2147482338"/>
            <ac:spMk id="31" creationId="{E6C9D344-50E7-C365-DB5D-BF906A6C1C18}"/>
          </ac:spMkLst>
        </pc:spChg>
        <pc:spChg chg="add mod">
          <ac:chgData name="Iván Arribas Delgado" userId="14546513-4982-433b-85ac-a689b662b1bf" providerId="ADAL" clId="{2C02BD77-9B0F-4276-98B3-ACB14A506C4D}" dt="2025-03-09T12:21:26.592" v="882" actId="164"/>
          <ac:spMkLst>
            <pc:docMk/>
            <pc:sldMk cId="2397989031" sldId="2147482338"/>
            <ac:spMk id="32" creationId="{A182A598-A2E0-A509-BD52-638E12978D02}"/>
          </ac:spMkLst>
        </pc:spChg>
        <pc:spChg chg="add mod">
          <ac:chgData name="Iván Arribas Delgado" userId="14546513-4982-433b-85ac-a689b662b1bf" providerId="ADAL" clId="{2C02BD77-9B0F-4276-98B3-ACB14A506C4D}" dt="2025-03-09T12:23:59.948" v="899" actId="14100"/>
          <ac:spMkLst>
            <pc:docMk/>
            <pc:sldMk cId="2397989031" sldId="2147482338"/>
            <ac:spMk id="36" creationId="{8E7D2078-13C4-F56E-C04A-40FB3B2AE64A}"/>
          </ac:spMkLst>
        </pc:spChg>
        <pc:grpChg chg="add mod">
          <ac:chgData name="Iván Arribas Delgado" userId="14546513-4982-433b-85ac-a689b662b1bf" providerId="ADAL" clId="{2C02BD77-9B0F-4276-98B3-ACB14A506C4D}" dt="2025-03-09T12:01:42.726" v="680" actId="1076"/>
          <ac:grpSpMkLst>
            <pc:docMk/>
            <pc:sldMk cId="2397989031" sldId="2147482338"/>
            <ac:grpSpMk id="13" creationId="{BB1B8A75-AE4F-FA81-0721-20E9B3C9A123}"/>
          </ac:grpSpMkLst>
        </pc:grpChg>
        <pc:grpChg chg="add mod">
          <ac:chgData name="Iván Arribas Delgado" userId="14546513-4982-433b-85ac-a689b662b1bf" providerId="ADAL" clId="{2C02BD77-9B0F-4276-98B3-ACB14A506C4D}" dt="2025-03-09T12:01:42.726" v="680" actId="1076"/>
          <ac:grpSpMkLst>
            <pc:docMk/>
            <pc:sldMk cId="2397989031" sldId="2147482338"/>
            <ac:grpSpMk id="14" creationId="{FC8B5468-ACCC-1E85-2D04-D37DED983B98}"/>
          </ac:grpSpMkLst>
        </pc:grpChg>
        <pc:grpChg chg="add mod">
          <ac:chgData name="Iván Arribas Delgado" userId="14546513-4982-433b-85ac-a689b662b1bf" providerId="ADAL" clId="{2C02BD77-9B0F-4276-98B3-ACB14A506C4D}" dt="2025-03-09T12:01:42.726" v="680" actId="1076"/>
          <ac:grpSpMkLst>
            <pc:docMk/>
            <pc:sldMk cId="2397989031" sldId="2147482338"/>
            <ac:grpSpMk id="15" creationId="{28B66CC7-62AD-97F3-50BA-F9B67C11B598}"/>
          </ac:grpSpMkLst>
        </pc:grpChg>
        <pc:grpChg chg="add mod">
          <ac:chgData name="Iván Arribas Delgado" userId="14546513-4982-433b-85ac-a689b662b1bf" providerId="ADAL" clId="{2C02BD77-9B0F-4276-98B3-ACB14A506C4D}" dt="2025-03-09T12:19:59.667" v="833" actId="1076"/>
          <ac:grpSpMkLst>
            <pc:docMk/>
            <pc:sldMk cId="2397989031" sldId="2147482338"/>
            <ac:grpSpMk id="16" creationId="{B22917D4-4AA7-AB7E-94C2-313DBB9CA8A1}"/>
          </ac:grpSpMkLst>
        </pc:grpChg>
        <pc:grpChg chg="add mod">
          <ac:chgData name="Iván Arribas Delgado" userId="14546513-4982-433b-85ac-a689b662b1bf" providerId="ADAL" clId="{2C02BD77-9B0F-4276-98B3-ACB14A506C4D}" dt="2025-03-09T12:20:08.430" v="835" actId="1076"/>
          <ac:grpSpMkLst>
            <pc:docMk/>
            <pc:sldMk cId="2397989031" sldId="2147482338"/>
            <ac:grpSpMk id="17" creationId="{F758EA0B-1B3E-0D82-2FFA-3C3A3480A3A6}"/>
          </ac:grpSpMkLst>
        </pc:grpChg>
        <pc:grpChg chg="add mod">
          <ac:chgData name="Iván Arribas Delgado" userId="14546513-4982-433b-85ac-a689b662b1bf" providerId="ADAL" clId="{2C02BD77-9B0F-4276-98B3-ACB14A506C4D}" dt="2025-03-09T12:20:16.720" v="838" actId="1076"/>
          <ac:grpSpMkLst>
            <pc:docMk/>
            <pc:sldMk cId="2397989031" sldId="2147482338"/>
            <ac:grpSpMk id="20" creationId="{2735E021-7FC3-2114-B9EC-F5E3A749EF86}"/>
          </ac:grpSpMkLst>
        </pc:grpChg>
        <pc:grpChg chg="add mod">
          <ac:chgData name="Iván Arribas Delgado" userId="14546513-4982-433b-85ac-a689b662b1bf" providerId="ADAL" clId="{2C02BD77-9B0F-4276-98B3-ACB14A506C4D}" dt="2025-03-09T12:20:02.342" v="834" actId="1076"/>
          <ac:grpSpMkLst>
            <pc:docMk/>
            <pc:sldMk cId="2397989031" sldId="2147482338"/>
            <ac:grpSpMk id="26" creationId="{683E4C61-3F6B-8229-0DA5-5CC99C57183D}"/>
          </ac:grpSpMkLst>
        </pc:grpChg>
        <pc:grpChg chg="add mod">
          <ac:chgData name="Iván Arribas Delgado" userId="14546513-4982-433b-85ac-a689b662b1bf" providerId="ADAL" clId="{2C02BD77-9B0F-4276-98B3-ACB14A506C4D}" dt="2025-03-09T12:18:31.675" v="825" actId="14100"/>
          <ac:grpSpMkLst>
            <pc:docMk/>
            <pc:sldMk cId="2397989031" sldId="2147482338"/>
            <ac:grpSpMk id="30" creationId="{68C0F84F-6AEA-82C7-2A07-CE46D947BE10}"/>
          </ac:grpSpMkLst>
        </pc:grpChg>
        <pc:grpChg chg="add mod">
          <ac:chgData name="Iván Arribas Delgado" userId="14546513-4982-433b-85ac-a689b662b1bf" providerId="ADAL" clId="{2C02BD77-9B0F-4276-98B3-ACB14A506C4D}" dt="2025-03-09T12:22:45.586" v="887" actId="14100"/>
          <ac:grpSpMkLst>
            <pc:docMk/>
            <pc:sldMk cId="2397989031" sldId="2147482338"/>
            <ac:grpSpMk id="35" creationId="{2D224134-52A0-0D2A-AE04-5C1FBD734D3F}"/>
          </ac:grpSpMkLst>
        </pc:grpChg>
        <pc:picChg chg="add mod">
          <ac:chgData name="Iván Arribas Delgado" userId="14546513-4982-433b-85ac-a689b662b1bf" providerId="ADAL" clId="{2C02BD77-9B0F-4276-98B3-ACB14A506C4D}" dt="2025-03-09T12:01:42.726" v="680" actId="1076"/>
          <ac:picMkLst>
            <pc:docMk/>
            <pc:sldMk cId="2397989031" sldId="2147482338"/>
            <ac:picMk id="6" creationId="{12BB0B19-6A41-46C9-86FC-378C317B56AC}"/>
          </ac:picMkLst>
        </pc:picChg>
        <pc:picChg chg="add mod">
          <ac:chgData name="Iván Arribas Delgado" userId="14546513-4982-433b-85ac-a689b662b1bf" providerId="ADAL" clId="{2C02BD77-9B0F-4276-98B3-ACB14A506C4D}" dt="2025-03-09T11:46:19.773" v="634" actId="164"/>
          <ac:picMkLst>
            <pc:docMk/>
            <pc:sldMk cId="2397989031" sldId="2147482338"/>
            <ac:picMk id="9" creationId="{CB03EE1C-B411-E40A-1957-5B5395FDD0F9}"/>
          </ac:picMkLst>
        </pc:picChg>
        <pc:picChg chg="add mod">
          <ac:chgData name="Iván Arribas Delgado" userId="14546513-4982-433b-85ac-a689b662b1bf" providerId="ADAL" clId="{2C02BD77-9B0F-4276-98B3-ACB14A506C4D}" dt="2025-03-09T11:46:24.122" v="635" actId="164"/>
          <ac:picMkLst>
            <pc:docMk/>
            <pc:sldMk cId="2397989031" sldId="2147482338"/>
            <ac:picMk id="11" creationId="{0C788D56-D770-8240-B6DD-C1CF88D16311}"/>
          </ac:picMkLst>
        </pc:picChg>
        <pc:picChg chg="add mod">
          <ac:chgData name="Iván Arribas Delgado" userId="14546513-4982-433b-85ac-a689b662b1bf" providerId="ADAL" clId="{2C02BD77-9B0F-4276-98B3-ACB14A506C4D}" dt="2025-03-09T11:52:59.257" v="676" actId="164"/>
          <ac:picMkLst>
            <pc:docMk/>
            <pc:sldMk cId="2397989031" sldId="2147482338"/>
            <ac:picMk id="18" creationId="{1E2ECB22-5978-3B0F-C57A-FD2122655CC6}"/>
          </ac:picMkLst>
        </pc:picChg>
        <pc:picChg chg="add mod">
          <ac:chgData name="Iván Arribas Delgado" userId="14546513-4982-433b-85ac-a689b662b1bf" providerId="ADAL" clId="{2C02BD77-9B0F-4276-98B3-ACB14A506C4D}" dt="2025-03-09T12:13:32.882" v="708" actId="164"/>
          <ac:picMkLst>
            <pc:docMk/>
            <pc:sldMk cId="2397989031" sldId="2147482338"/>
            <ac:picMk id="22" creationId="{AECB7842-CAA1-D846-0815-4EC605A8724C}"/>
          </ac:picMkLst>
        </pc:picChg>
        <pc:picChg chg="add mod">
          <ac:chgData name="Iván Arribas Delgado" userId="14546513-4982-433b-85ac-a689b662b1bf" providerId="ADAL" clId="{2C02BD77-9B0F-4276-98B3-ACB14A506C4D}" dt="2025-03-09T12:13:32.882" v="708" actId="164"/>
          <ac:picMkLst>
            <pc:docMk/>
            <pc:sldMk cId="2397989031" sldId="2147482338"/>
            <ac:picMk id="24" creationId="{FCEE717E-86BA-5D09-80A9-394DBC87EDBA}"/>
          </ac:picMkLst>
        </pc:picChg>
        <pc:picChg chg="add mod modCrop">
          <ac:chgData name="Iván Arribas Delgado" userId="14546513-4982-433b-85ac-a689b662b1bf" providerId="ADAL" clId="{2C02BD77-9B0F-4276-98B3-ACB14A506C4D}" dt="2025-03-09T12:21:26.592" v="882" actId="164"/>
          <ac:picMkLst>
            <pc:docMk/>
            <pc:sldMk cId="2397989031" sldId="2147482338"/>
            <ac:picMk id="34" creationId="{2961E3E7-034E-4EF2-184A-169B29298DE3}"/>
          </ac:picMkLst>
        </pc:picChg>
        <pc:picChg chg="add mod">
          <ac:chgData name="Iván Arribas Delgado" userId="14546513-4982-433b-85ac-a689b662b1bf" providerId="ADAL" clId="{2C02BD77-9B0F-4276-98B3-ACB14A506C4D}" dt="2025-03-09T12:01:42.726" v="680" actId="1076"/>
          <ac:picMkLst>
            <pc:docMk/>
            <pc:sldMk cId="2397989031" sldId="2147482338"/>
            <ac:picMk id="2050" creationId="{B2EB7BF0-D88B-1D79-4EDF-8BC60AF9097C}"/>
          </ac:picMkLst>
        </pc:picChg>
        <pc:picChg chg="add mod">
          <ac:chgData name="Iván Arribas Delgado" userId="14546513-4982-433b-85ac-a689b662b1bf" providerId="ADAL" clId="{2C02BD77-9B0F-4276-98B3-ACB14A506C4D}" dt="2025-03-09T12:01:42.726" v="680" actId="1076"/>
          <ac:picMkLst>
            <pc:docMk/>
            <pc:sldMk cId="2397989031" sldId="2147482338"/>
            <ac:picMk id="2052" creationId="{E842BC72-D91A-B54B-8396-EC68006FCBD9}"/>
          </ac:picMkLst>
        </pc:picChg>
        <pc:picChg chg="add mod">
          <ac:chgData name="Iván Arribas Delgado" userId="14546513-4982-433b-85ac-a689b662b1bf" providerId="ADAL" clId="{2C02BD77-9B0F-4276-98B3-ACB14A506C4D}" dt="2025-03-09T12:18:31.675" v="825" actId="14100"/>
          <ac:picMkLst>
            <pc:docMk/>
            <pc:sldMk cId="2397989031" sldId="2147482338"/>
            <ac:picMk id="2056" creationId="{8FD4F5B3-1F4F-3D8E-B516-FBA82B902F06}"/>
          </ac:picMkLst>
        </pc:picChg>
      </pc:sldChg>
      <pc:sldChg chg="addSp delSp modSp add mod delAnim modAnim">
        <pc:chgData name="Iván Arribas Delgado" userId="14546513-4982-433b-85ac-a689b662b1bf" providerId="ADAL" clId="{2C02BD77-9B0F-4276-98B3-ACB14A506C4D}" dt="2025-03-14T15:36:58.536" v="1275"/>
        <pc:sldMkLst>
          <pc:docMk/>
          <pc:sldMk cId="4218100856" sldId="2147482339"/>
        </pc:sldMkLst>
        <pc:spChg chg="mod">
          <ac:chgData name="Iván Arribas Delgado" userId="14546513-4982-433b-85ac-a689b662b1bf" providerId="ADAL" clId="{2C02BD77-9B0F-4276-98B3-ACB14A506C4D}" dt="2025-03-14T15:23:41.508" v="914" actId="20577"/>
          <ac:spMkLst>
            <pc:docMk/>
            <pc:sldMk cId="4218100856" sldId="2147482339"/>
            <ac:spMk id="3" creationId="{5838D30C-4989-A4C1-1591-A5DC0E74B37F}"/>
          </ac:spMkLst>
        </pc:spChg>
        <pc:spChg chg="del mod topLvl">
          <ac:chgData name="Iván Arribas Delgado" userId="14546513-4982-433b-85ac-a689b662b1bf" providerId="ADAL" clId="{2C02BD77-9B0F-4276-98B3-ACB14A506C4D}" dt="2025-03-14T15:23:57.895" v="925" actId="478"/>
          <ac:spMkLst>
            <pc:docMk/>
            <pc:sldMk cId="4218100856" sldId="2147482339"/>
            <ac:spMk id="4" creationId="{A932961C-BD0C-02BB-77FC-FA083E147B6E}"/>
          </ac:spMkLst>
        </pc:spChg>
        <pc:spChg chg="add mod">
          <ac:chgData name="Iván Arribas Delgado" userId="14546513-4982-433b-85ac-a689b662b1bf" providerId="ADAL" clId="{2C02BD77-9B0F-4276-98B3-ACB14A506C4D}" dt="2025-03-14T15:34:50.031" v="1253" actId="1076"/>
          <ac:spMkLst>
            <pc:docMk/>
            <pc:sldMk cId="4218100856" sldId="2147482339"/>
            <ac:spMk id="21" creationId="{7D307F2D-3DCA-7169-7A2A-693988DBB207}"/>
          </ac:spMkLst>
        </pc:spChg>
        <pc:spChg chg="add mod">
          <ac:chgData name="Iván Arribas Delgado" userId="14546513-4982-433b-85ac-a689b662b1bf" providerId="ADAL" clId="{2C02BD77-9B0F-4276-98B3-ACB14A506C4D}" dt="2025-03-14T15:30:14.384" v="1117" actId="6549"/>
          <ac:spMkLst>
            <pc:docMk/>
            <pc:sldMk cId="4218100856" sldId="2147482339"/>
            <ac:spMk id="23" creationId="{F8148400-66DA-D78F-97ED-5907CC903100}"/>
          </ac:spMkLst>
        </pc:spChg>
        <pc:spChg chg="add mod">
          <ac:chgData name="Iván Arribas Delgado" userId="14546513-4982-433b-85ac-a689b662b1bf" providerId="ADAL" clId="{2C02BD77-9B0F-4276-98B3-ACB14A506C4D}" dt="2025-03-14T15:36:41.006" v="1273"/>
          <ac:spMkLst>
            <pc:docMk/>
            <pc:sldMk cId="4218100856" sldId="2147482339"/>
            <ac:spMk id="29" creationId="{064E5233-D32F-0ABF-9D9F-D94E261635DE}"/>
          </ac:spMkLst>
        </pc:spChg>
        <pc:spChg chg="del">
          <ac:chgData name="Iván Arribas Delgado" userId="14546513-4982-433b-85ac-a689b662b1bf" providerId="ADAL" clId="{2C02BD77-9B0F-4276-98B3-ACB14A506C4D}" dt="2025-03-14T15:23:47.864" v="919" actId="478"/>
          <ac:spMkLst>
            <pc:docMk/>
            <pc:sldMk cId="4218100856" sldId="2147482339"/>
            <ac:spMk id="36" creationId="{01877E0D-635B-F9CE-324A-6B4D695C709C}"/>
          </ac:spMkLst>
        </pc:spChg>
        <pc:grpChg chg="del mod">
          <ac:chgData name="Iván Arribas Delgado" userId="14546513-4982-433b-85ac-a689b662b1bf" providerId="ADAL" clId="{2C02BD77-9B0F-4276-98B3-ACB14A506C4D}" dt="2025-03-14T15:23:57.895" v="925" actId="478"/>
          <ac:grpSpMkLst>
            <pc:docMk/>
            <pc:sldMk cId="4218100856" sldId="2147482339"/>
            <ac:grpSpMk id="13" creationId="{E61595A0-9999-65AF-BF79-B7730CA07A4C}"/>
          </ac:grpSpMkLst>
        </pc:grpChg>
        <pc:grpChg chg="del">
          <ac:chgData name="Iván Arribas Delgado" userId="14546513-4982-433b-85ac-a689b662b1bf" providerId="ADAL" clId="{2C02BD77-9B0F-4276-98B3-ACB14A506C4D}" dt="2025-03-14T15:23:50.686" v="922" actId="478"/>
          <ac:grpSpMkLst>
            <pc:docMk/>
            <pc:sldMk cId="4218100856" sldId="2147482339"/>
            <ac:grpSpMk id="14" creationId="{4DBC4CF4-5890-1679-3C87-5A438469ED95}"/>
          </ac:grpSpMkLst>
        </pc:grpChg>
        <pc:grpChg chg="del">
          <ac:chgData name="Iván Arribas Delgado" userId="14546513-4982-433b-85ac-a689b662b1bf" providerId="ADAL" clId="{2C02BD77-9B0F-4276-98B3-ACB14A506C4D}" dt="2025-03-14T15:23:51.334" v="923" actId="478"/>
          <ac:grpSpMkLst>
            <pc:docMk/>
            <pc:sldMk cId="4218100856" sldId="2147482339"/>
            <ac:grpSpMk id="15" creationId="{A2070130-65A5-4A37-DF4A-9112B5C460C3}"/>
          </ac:grpSpMkLst>
        </pc:grpChg>
        <pc:grpChg chg="del">
          <ac:chgData name="Iván Arribas Delgado" userId="14546513-4982-433b-85ac-a689b662b1bf" providerId="ADAL" clId="{2C02BD77-9B0F-4276-98B3-ACB14A506C4D}" dt="2025-03-14T15:23:45.680" v="916" actId="478"/>
          <ac:grpSpMkLst>
            <pc:docMk/>
            <pc:sldMk cId="4218100856" sldId="2147482339"/>
            <ac:grpSpMk id="16" creationId="{DB174297-4410-7287-F9F1-C1B05C68EBEF}"/>
          </ac:grpSpMkLst>
        </pc:grpChg>
        <pc:grpChg chg="del">
          <ac:chgData name="Iván Arribas Delgado" userId="14546513-4982-433b-85ac-a689b662b1bf" providerId="ADAL" clId="{2C02BD77-9B0F-4276-98B3-ACB14A506C4D}" dt="2025-03-14T15:23:47.034" v="918" actId="478"/>
          <ac:grpSpMkLst>
            <pc:docMk/>
            <pc:sldMk cId="4218100856" sldId="2147482339"/>
            <ac:grpSpMk id="17" creationId="{8267FD67-56DD-AF2B-15E3-5CACE0866EF3}"/>
          </ac:grpSpMkLst>
        </pc:grpChg>
        <pc:grpChg chg="del">
          <ac:chgData name="Iván Arribas Delgado" userId="14546513-4982-433b-85ac-a689b662b1bf" providerId="ADAL" clId="{2C02BD77-9B0F-4276-98B3-ACB14A506C4D}" dt="2025-03-14T15:23:50.138" v="921" actId="478"/>
          <ac:grpSpMkLst>
            <pc:docMk/>
            <pc:sldMk cId="4218100856" sldId="2147482339"/>
            <ac:grpSpMk id="20" creationId="{9CB12C38-9B04-D3DF-342E-7042AA4E19CE}"/>
          </ac:grpSpMkLst>
        </pc:grpChg>
        <pc:grpChg chg="del">
          <ac:chgData name="Iván Arribas Delgado" userId="14546513-4982-433b-85ac-a689b662b1bf" providerId="ADAL" clId="{2C02BD77-9B0F-4276-98B3-ACB14A506C4D}" dt="2025-03-14T15:23:46.439" v="917" actId="478"/>
          <ac:grpSpMkLst>
            <pc:docMk/>
            <pc:sldMk cId="4218100856" sldId="2147482339"/>
            <ac:grpSpMk id="26" creationId="{90096082-32A6-E7D1-EE87-3E99C8421EAF}"/>
          </ac:grpSpMkLst>
        </pc:grpChg>
        <pc:grpChg chg="del">
          <ac:chgData name="Iván Arribas Delgado" userId="14546513-4982-433b-85ac-a689b662b1bf" providerId="ADAL" clId="{2C02BD77-9B0F-4276-98B3-ACB14A506C4D}" dt="2025-03-14T15:23:44.632" v="915" actId="478"/>
          <ac:grpSpMkLst>
            <pc:docMk/>
            <pc:sldMk cId="4218100856" sldId="2147482339"/>
            <ac:grpSpMk id="30" creationId="{E1D3C66E-323F-5016-4971-8B29D9828631}"/>
          </ac:grpSpMkLst>
        </pc:grpChg>
        <pc:grpChg chg="del">
          <ac:chgData name="Iván Arribas Delgado" userId="14546513-4982-433b-85ac-a689b662b1bf" providerId="ADAL" clId="{2C02BD77-9B0F-4276-98B3-ACB14A506C4D}" dt="2025-03-14T15:23:49.054" v="920" actId="478"/>
          <ac:grpSpMkLst>
            <pc:docMk/>
            <pc:sldMk cId="4218100856" sldId="2147482339"/>
            <ac:grpSpMk id="35" creationId="{8E3C80EC-D2A2-C850-5E69-9037CA1E34F4}"/>
          </ac:grpSpMkLst>
        </pc:grpChg>
        <pc:picChg chg="add mod">
          <ac:chgData name="Iván Arribas Delgado" userId="14546513-4982-433b-85ac-a689b662b1bf" providerId="ADAL" clId="{2C02BD77-9B0F-4276-98B3-ACB14A506C4D}" dt="2025-03-14T15:29:09.872" v="1097" actId="1076"/>
          <ac:picMkLst>
            <pc:docMk/>
            <pc:sldMk cId="4218100856" sldId="2147482339"/>
            <ac:picMk id="1026" creationId="{4391F9BA-C9D2-BFA6-61A0-E2ABB105C90E}"/>
          </ac:picMkLst>
        </pc:picChg>
        <pc:picChg chg="mod topLvl">
          <ac:chgData name="Iván Arribas Delgado" userId="14546513-4982-433b-85ac-a689b662b1bf" providerId="ADAL" clId="{2C02BD77-9B0F-4276-98B3-ACB14A506C4D}" dt="2025-03-14T15:24:02.362" v="926" actId="1076"/>
          <ac:picMkLst>
            <pc:docMk/>
            <pc:sldMk cId="4218100856" sldId="2147482339"/>
            <ac:picMk id="2050" creationId="{F44E2905-21E9-040D-1599-724BB6C96AC7}"/>
          </ac:picMkLst>
        </pc:picChg>
      </pc:sldChg>
      <pc:sldChg chg="addSp delSp modSp add mod modAnim">
        <pc:chgData name="Iván Arribas Delgado" userId="14546513-4982-433b-85ac-a689b662b1bf" providerId="ADAL" clId="{2C02BD77-9B0F-4276-98B3-ACB14A506C4D}" dt="2025-03-14T16:16:11.505" v="2124" actId="20577"/>
        <pc:sldMkLst>
          <pc:docMk/>
          <pc:sldMk cId="3376920293" sldId="2147482340"/>
        </pc:sldMkLst>
        <pc:spChg chg="mod">
          <ac:chgData name="Iván Arribas Delgado" userId="14546513-4982-433b-85ac-a689b662b1bf" providerId="ADAL" clId="{2C02BD77-9B0F-4276-98B3-ACB14A506C4D}" dt="2025-03-14T15:31:13.343" v="1157" actId="20577"/>
          <ac:spMkLst>
            <pc:docMk/>
            <pc:sldMk cId="3376920293" sldId="2147482340"/>
            <ac:spMk id="3" creationId="{EA12FBE4-09AD-FF95-6A68-5005DEAC0707}"/>
          </ac:spMkLst>
        </pc:spChg>
        <pc:spChg chg="add mod">
          <ac:chgData name="Iván Arribas Delgado" userId="14546513-4982-433b-85ac-a689b662b1bf" providerId="ADAL" clId="{2C02BD77-9B0F-4276-98B3-ACB14A506C4D}" dt="2025-03-14T15:37:58.083" v="1277"/>
          <ac:spMkLst>
            <pc:docMk/>
            <pc:sldMk cId="3376920293" sldId="2147482340"/>
            <ac:spMk id="6" creationId="{948DE880-CD05-BAAB-06CF-FF1DB658E42B}"/>
          </ac:spMkLst>
        </pc:spChg>
        <pc:spChg chg="mod">
          <ac:chgData name="Iván Arribas Delgado" userId="14546513-4982-433b-85ac-a689b662b1bf" providerId="ADAL" clId="{2C02BD77-9B0F-4276-98B3-ACB14A506C4D}" dt="2025-03-14T16:16:11.505" v="2124" actId="20577"/>
          <ac:spMkLst>
            <pc:docMk/>
            <pc:sldMk cId="3376920293" sldId="2147482340"/>
            <ac:spMk id="21" creationId="{E4E341BC-D2F9-E32B-B718-672F5D13B07C}"/>
          </ac:spMkLst>
        </pc:spChg>
        <pc:spChg chg="mod">
          <ac:chgData name="Iván Arribas Delgado" userId="14546513-4982-433b-85ac-a689b662b1bf" providerId="ADAL" clId="{2C02BD77-9B0F-4276-98B3-ACB14A506C4D}" dt="2025-03-14T15:31:42.124" v="1239" actId="20577"/>
          <ac:spMkLst>
            <pc:docMk/>
            <pc:sldMk cId="3376920293" sldId="2147482340"/>
            <ac:spMk id="23" creationId="{25225AB3-B8F4-FDCF-86FA-A16714DBB1D6}"/>
          </ac:spMkLst>
        </pc:spChg>
        <pc:picChg chg="add mod">
          <ac:chgData name="Iván Arribas Delgado" userId="14546513-4982-433b-85ac-a689b662b1bf" providerId="ADAL" clId="{2C02BD77-9B0F-4276-98B3-ACB14A506C4D}" dt="2025-03-14T15:30:48.462" v="1127" actId="1076"/>
          <ac:picMkLst>
            <pc:docMk/>
            <pc:sldMk cId="3376920293" sldId="2147482340"/>
            <ac:picMk id="4" creationId="{B4AE45DB-73A6-4F0B-C57C-23CDCAAEAADB}"/>
          </ac:picMkLst>
        </pc:picChg>
        <pc:picChg chg="add mod">
          <ac:chgData name="Iván Arribas Delgado" userId="14546513-4982-433b-85ac-a689b662b1bf" providerId="ADAL" clId="{2C02BD77-9B0F-4276-98B3-ACB14A506C4D}" dt="2025-03-14T15:32:27.459" v="1245" actId="1076"/>
          <ac:picMkLst>
            <pc:docMk/>
            <pc:sldMk cId="3376920293" sldId="2147482340"/>
            <ac:picMk id="5" creationId="{0581D976-7417-C05D-499D-BD901B727844}"/>
          </ac:picMkLst>
        </pc:picChg>
        <pc:picChg chg="del">
          <ac:chgData name="Iván Arribas Delgado" userId="14546513-4982-433b-85ac-a689b662b1bf" providerId="ADAL" clId="{2C02BD77-9B0F-4276-98B3-ACB14A506C4D}" dt="2025-03-14T15:32:06.571" v="1240" actId="478"/>
          <ac:picMkLst>
            <pc:docMk/>
            <pc:sldMk cId="3376920293" sldId="2147482340"/>
            <ac:picMk id="1026" creationId="{7EBFE296-45A5-352D-7901-68452CA6B04E}"/>
          </ac:picMkLst>
        </pc:picChg>
        <pc:picChg chg="del">
          <ac:chgData name="Iván Arribas Delgado" userId="14546513-4982-433b-85ac-a689b662b1bf" providerId="ADAL" clId="{2C02BD77-9B0F-4276-98B3-ACB14A506C4D}" dt="2025-03-14T15:30:40.955" v="1123" actId="478"/>
          <ac:picMkLst>
            <pc:docMk/>
            <pc:sldMk cId="3376920293" sldId="2147482340"/>
            <ac:picMk id="2050" creationId="{3FF7B2DB-F594-6E52-5606-B4ECFA5E1876}"/>
          </ac:picMkLst>
        </pc:picChg>
      </pc:sldChg>
      <pc:sldChg chg="delSp add del ord modAnim">
        <pc:chgData name="Iván Arribas Delgado" userId="14546513-4982-433b-85ac-a689b662b1bf" providerId="ADAL" clId="{2C02BD77-9B0F-4276-98B3-ACB14A506C4D}" dt="2025-03-14T16:18:44.057" v="2132" actId="2696"/>
        <pc:sldMkLst>
          <pc:docMk/>
          <pc:sldMk cId="1858820583" sldId="2147482341"/>
        </pc:sldMkLst>
        <pc:grpChg chg="del">
          <ac:chgData name="Iván Arribas Delgado" userId="14546513-4982-433b-85ac-a689b662b1bf" providerId="ADAL" clId="{2C02BD77-9B0F-4276-98B3-ACB14A506C4D}" dt="2025-03-14T15:30:35.468" v="1122" actId="478"/>
          <ac:grpSpMkLst>
            <pc:docMk/>
            <pc:sldMk cId="1858820583" sldId="2147482341"/>
            <ac:grpSpMk id="30" creationId="{06BD25FF-EFF0-79D7-94CD-B93192C5C1ED}"/>
          </ac:grpSpMkLst>
        </pc:grpChg>
        <pc:grpChg chg="del">
          <ac:chgData name="Iván Arribas Delgado" userId="14546513-4982-433b-85ac-a689b662b1bf" providerId="ADAL" clId="{2C02BD77-9B0F-4276-98B3-ACB14A506C4D}" dt="2025-03-14T15:30:35.468" v="1122" actId="478"/>
          <ac:grpSpMkLst>
            <pc:docMk/>
            <pc:sldMk cId="1858820583" sldId="2147482341"/>
            <ac:grpSpMk id="35" creationId="{2C09830B-86ED-4EAC-4599-4E64CB211160}"/>
          </ac:grpSpMkLst>
        </pc:grpChg>
      </pc:sldChg>
      <pc:sldChg chg="addSp delSp modSp add mod modAnim">
        <pc:chgData name="Iván Arribas Delgado" userId="14546513-4982-433b-85ac-a689b662b1bf" providerId="ADAL" clId="{2C02BD77-9B0F-4276-98B3-ACB14A506C4D}" dt="2025-03-14T16:18:18.100" v="2131" actId="20577"/>
        <pc:sldMkLst>
          <pc:docMk/>
          <pc:sldMk cId="3193922854" sldId="2147482342"/>
        </pc:sldMkLst>
        <pc:spChg chg="mod">
          <ac:chgData name="Iván Arribas Delgado" userId="14546513-4982-433b-85ac-a689b662b1bf" providerId="ADAL" clId="{2C02BD77-9B0F-4276-98B3-ACB14A506C4D}" dt="2025-03-14T15:40:55.610" v="1379" actId="20577"/>
          <ac:spMkLst>
            <pc:docMk/>
            <pc:sldMk cId="3193922854" sldId="2147482342"/>
            <ac:spMk id="3" creationId="{603CAFCF-CED0-CE08-142D-BC56619731D6}"/>
          </ac:spMkLst>
        </pc:spChg>
        <pc:spChg chg="mod">
          <ac:chgData name="Iván Arribas Delgado" userId="14546513-4982-433b-85ac-a689b662b1bf" providerId="ADAL" clId="{2C02BD77-9B0F-4276-98B3-ACB14A506C4D}" dt="2025-03-14T15:42:46.200" v="1383"/>
          <ac:spMkLst>
            <pc:docMk/>
            <pc:sldMk cId="3193922854" sldId="2147482342"/>
            <ac:spMk id="6" creationId="{41641864-E9C3-929A-8833-F5A6304D52EB}"/>
          </ac:spMkLst>
        </pc:spChg>
        <pc:spChg chg="mod">
          <ac:chgData name="Iván Arribas Delgado" userId="14546513-4982-433b-85ac-a689b662b1bf" providerId="ADAL" clId="{2C02BD77-9B0F-4276-98B3-ACB14A506C4D}" dt="2025-03-14T16:18:18.100" v="2131" actId="20577"/>
          <ac:spMkLst>
            <pc:docMk/>
            <pc:sldMk cId="3193922854" sldId="2147482342"/>
            <ac:spMk id="21" creationId="{BE8475C8-78CC-84C7-4374-2CEACE42031E}"/>
          </ac:spMkLst>
        </pc:spChg>
        <pc:spChg chg="mod">
          <ac:chgData name="Iván Arribas Delgado" userId="14546513-4982-433b-85ac-a689b662b1bf" providerId="ADAL" clId="{2C02BD77-9B0F-4276-98B3-ACB14A506C4D}" dt="2025-03-14T15:55:16.175" v="1690" actId="20577"/>
          <ac:spMkLst>
            <pc:docMk/>
            <pc:sldMk cId="3193922854" sldId="2147482342"/>
            <ac:spMk id="23" creationId="{18252E8E-20C9-2AD0-5DC7-639D192085E0}"/>
          </ac:spMkLst>
        </pc:spChg>
        <pc:picChg chg="del">
          <ac:chgData name="Iván Arribas Delgado" userId="14546513-4982-433b-85ac-a689b662b1bf" providerId="ADAL" clId="{2C02BD77-9B0F-4276-98B3-ACB14A506C4D}" dt="2025-03-14T15:41:02.809" v="1380" actId="478"/>
          <ac:picMkLst>
            <pc:docMk/>
            <pc:sldMk cId="3193922854" sldId="2147482342"/>
            <ac:picMk id="4" creationId="{5C72E7DA-C22C-76B2-1363-48D5CBA726AD}"/>
          </ac:picMkLst>
        </pc:picChg>
        <pc:picChg chg="del">
          <ac:chgData name="Iván Arribas Delgado" userId="14546513-4982-433b-85ac-a689b662b1bf" providerId="ADAL" clId="{2C02BD77-9B0F-4276-98B3-ACB14A506C4D}" dt="2025-03-14T15:45:07.608" v="1540" actId="478"/>
          <ac:picMkLst>
            <pc:docMk/>
            <pc:sldMk cId="3193922854" sldId="2147482342"/>
            <ac:picMk id="5" creationId="{4FD347FC-CF16-36A9-8282-217259BC0B75}"/>
          </ac:picMkLst>
        </pc:picChg>
        <pc:picChg chg="add mod">
          <ac:chgData name="Iván Arribas Delgado" userId="14546513-4982-433b-85ac-a689b662b1bf" providerId="ADAL" clId="{2C02BD77-9B0F-4276-98B3-ACB14A506C4D}" dt="2025-03-14T15:41:06.462" v="1382" actId="1076"/>
          <ac:picMkLst>
            <pc:docMk/>
            <pc:sldMk cId="3193922854" sldId="2147482342"/>
            <ac:picMk id="7" creationId="{5DCC6F2E-20D9-F7DE-93FA-061F889C2F47}"/>
          </ac:picMkLst>
        </pc:picChg>
        <pc:picChg chg="add mod">
          <ac:chgData name="Iván Arribas Delgado" userId="14546513-4982-433b-85ac-a689b662b1bf" providerId="ADAL" clId="{2C02BD77-9B0F-4276-98B3-ACB14A506C4D}" dt="2025-03-14T15:45:38.389" v="1547" actId="1076"/>
          <ac:picMkLst>
            <pc:docMk/>
            <pc:sldMk cId="3193922854" sldId="2147482342"/>
            <ac:picMk id="3074" creationId="{329F36D6-1EB5-37E4-3A7E-3A1CC0ED9281}"/>
          </ac:picMkLst>
        </pc:picChg>
      </pc:sldChg>
      <pc:sldChg chg="addSp delSp modSp add mod modAnim">
        <pc:chgData name="Iván Arribas Delgado" userId="14546513-4982-433b-85ac-a689b662b1bf" providerId="ADAL" clId="{2C02BD77-9B0F-4276-98B3-ACB14A506C4D}" dt="2025-03-14T16:12:29.785" v="2092"/>
        <pc:sldMkLst>
          <pc:docMk/>
          <pc:sldMk cId="2195536532" sldId="2147482343"/>
        </pc:sldMkLst>
        <pc:spChg chg="mod">
          <ac:chgData name="Iván Arribas Delgado" userId="14546513-4982-433b-85ac-a689b662b1bf" providerId="ADAL" clId="{2C02BD77-9B0F-4276-98B3-ACB14A506C4D}" dt="2025-03-14T15:46:40.818" v="1588" actId="20577"/>
          <ac:spMkLst>
            <pc:docMk/>
            <pc:sldMk cId="2195536532" sldId="2147482343"/>
            <ac:spMk id="3" creationId="{C4605D79-AC41-AA20-1C5E-3376DBB802DB}"/>
          </ac:spMkLst>
        </pc:spChg>
        <pc:spChg chg="mod">
          <ac:chgData name="Iván Arribas Delgado" userId="14546513-4982-433b-85ac-a689b662b1bf" providerId="ADAL" clId="{2C02BD77-9B0F-4276-98B3-ACB14A506C4D}" dt="2025-03-14T16:10:08.643" v="2084"/>
          <ac:spMkLst>
            <pc:docMk/>
            <pc:sldMk cId="2195536532" sldId="2147482343"/>
            <ac:spMk id="6" creationId="{5F78E91D-F759-6083-C596-28D769927BA5}"/>
          </ac:spMkLst>
        </pc:spChg>
        <pc:spChg chg="mod">
          <ac:chgData name="Iván Arribas Delgado" userId="14546513-4982-433b-85ac-a689b662b1bf" providerId="ADAL" clId="{2C02BD77-9B0F-4276-98B3-ACB14A506C4D}" dt="2025-03-14T16:09:56.621" v="2083" actId="20577"/>
          <ac:spMkLst>
            <pc:docMk/>
            <pc:sldMk cId="2195536532" sldId="2147482343"/>
            <ac:spMk id="21" creationId="{95C423F8-627D-83F6-F212-A9BB4F25BD25}"/>
          </ac:spMkLst>
        </pc:spChg>
        <pc:spChg chg="mod">
          <ac:chgData name="Iván Arribas Delgado" userId="14546513-4982-433b-85ac-a689b662b1bf" providerId="ADAL" clId="{2C02BD77-9B0F-4276-98B3-ACB14A506C4D}" dt="2025-03-14T15:55:36.920" v="1753" actId="20577"/>
          <ac:spMkLst>
            <pc:docMk/>
            <pc:sldMk cId="2195536532" sldId="2147482343"/>
            <ac:spMk id="23" creationId="{D5322893-106A-5CE8-7181-D906D1096744}"/>
          </ac:spMkLst>
        </pc:spChg>
        <pc:picChg chg="add mod">
          <ac:chgData name="Iván Arribas Delgado" userId="14546513-4982-433b-85ac-a689b662b1bf" providerId="ADAL" clId="{2C02BD77-9B0F-4276-98B3-ACB14A506C4D}" dt="2025-03-14T15:46:24.922" v="1551" actId="1076"/>
          <ac:picMkLst>
            <pc:docMk/>
            <pc:sldMk cId="2195536532" sldId="2147482343"/>
            <ac:picMk id="4" creationId="{F7686501-A1C9-8F08-E699-A800AB27FFED}"/>
          </ac:picMkLst>
        </pc:picChg>
        <pc:picChg chg="del">
          <ac:chgData name="Iván Arribas Delgado" userId="14546513-4982-433b-85ac-a689b662b1bf" providerId="ADAL" clId="{2C02BD77-9B0F-4276-98B3-ACB14A506C4D}" dt="2025-03-14T15:46:21.653" v="1549" actId="478"/>
          <ac:picMkLst>
            <pc:docMk/>
            <pc:sldMk cId="2195536532" sldId="2147482343"/>
            <ac:picMk id="7" creationId="{1BEA1CA3-61A8-5D0D-CC32-AFDE21CD67E3}"/>
          </ac:picMkLst>
        </pc:picChg>
        <pc:picChg chg="add mod">
          <ac:chgData name="Iván Arribas Delgado" userId="14546513-4982-433b-85ac-a689b662b1bf" providerId="ADAL" clId="{2C02BD77-9B0F-4276-98B3-ACB14A506C4D}" dt="2025-03-14T16:12:01.161" v="2088" actId="1076"/>
          <ac:picMkLst>
            <pc:docMk/>
            <pc:sldMk cId="2195536532" sldId="2147482343"/>
            <ac:picMk id="8" creationId="{38155C67-D778-7A26-C615-AD1B0638CAEA}"/>
          </ac:picMkLst>
        </pc:picChg>
        <pc:picChg chg="del">
          <ac:chgData name="Iván Arribas Delgado" userId="14546513-4982-433b-85ac-a689b662b1bf" providerId="ADAL" clId="{2C02BD77-9B0F-4276-98B3-ACB14A506C4D}" dt="2025-03-14T16:11:55.246" v="2085" actId="478"/>
          <ac:picMkLst>
            <pc:docMk/>
            <pc:sldMk cId="2195536532" sldId="2147482343"/>
            <ac:picMk id="3074" creationId="{82DF024C-A6D2-4D17-5575-1EA9622EB88F}"/>
          </ac:picMkLst>
        </pc:picChg>
      </pc:sldChg>
      <pc:sldChg chg="addSp delSp add mod addAnim delAnim modAnim">
        <pc:chgData name="Iván Arribas Delgado" userId="14546513-4982-433b-85ac-a689b662b1bf" providerId="ADAL" clId="{2C02BD77-9B0F-4276-98B3-ACB14A506C4D}" dt="2025-03-14T16:19:12.985" v="2136"/>
        <pc:sldMkLst>
          <pc:docMk/>
          <pc:sldMk cId="3220138509" sldId="2147482344"/>
        </pc:sldMkLst>
        <pc:grpChg chg="add del">
          <ac:chgData name="Iván Arribas Delgado" userId="14546513-4982-433b-85ac-a689b662b1bf" providerId="ADAL" clId="{2C02BD77-9B0F-4276-98B3-ACB14A506C4D}" dt="2025-03-14T16:19:00.256" v="2135" actId="478"/>
          <ac:grpSpMkLst>
            <pc:docMk/>
            <pc:sldMk cId="3220138509" sldId="2147482344"/>
            <ac:grpSpMk id="35" creationId="{96B4C926-122B-6E13-378D-B82D4F86394B}"/>
          </ac:grpSpMkLst>
        </pc:grpChg>
      </pc:sldChg>
      <pc:sldChg chg="addSp delSp modSp add mod delAnim modAnim">
        <pc:chgData name="Iván Arribas Delgado" userId="14546513-4982-433b-85ac-a689b662b1bf" providerId="ADAL" clId="{2C02BD77-9B0F-4276-98B3-ACB14A506C4D}" dt="2025-03-14T16:37:42.256" v="2701" actId="1076"/>
        <pc:sldMkLst>
          <pc:docMk/>
          <pc:sldMk cId="673308696" sldId="2147482345"/>
        </pc:sldMkLst>
        <pc:spChg chg="mod">
          <ac:chgData name="Iván Arribas Delgado" userId="14546513-4982-433b-85ac-a689b662b1bf" providerId="ADAL" clId="{2C02BD77-9B0F-4276-98B3-ACB14A506C4D}" dt="2025-03-14T16:27:16.661" v="2266" actId="20577"/>
          <ac:spMkLst>
            <pc:docMk/>
            <pc:sldMk cId="673308696" sldId="2147482345"/>
            <ac:spMk id="2" creationId="{14415E6F-E81A-9751-94EF-B6EBB39A43E8}"/>
          </ac:spMkLst>
        </pc:spChg>
        <pc:spChg chg="mod">
          <ac:chgData name="Iván Arribas Delgado" userId="14546513-4982-433b-85ac-a689b662b1bf" providerId="ADAL" clId="{2C02BD77-9B0F-4276-98B3-ACB14A506C4D}" dt="2025-03-14T16:28:10.829" v="2305" actId="313"/>
          <ac:spMkLst>
            <pc:docMk/>
            <pc:sldMk cId="673308696" sldId="2147482345"/>
            <ac:spMk id="3" creationId="{AFE012EF-FF17-E355-2648-09B3FEA23171}"/>
          </ac:spMkLst>
        </pc:spChg>
        <pc:spChg chg="del">
          <ac:chgData name="Iván Arribas Delgado" userId="14546513-4982-433b-85ac-a689b662b1bf" providerId="ADAL" clId="{2C02BD77-9B0F-4276-98B3-ACB14A506C4D}" dt="2025-03-14T16:27:30.387" v="2270" actId="478"/>
          <ac:spMkLst>
            <pc:docMk/>
            <pc:sldMk cId="673308696" sldId="2147482345"/>
            <ac:spMk id="6" creationId="{5A39C4AA-0313-1C20-1CE2-4FCCF71C6E1A}"/>
          </ac:spMkLst>
        </pc:spChg>
        <pc:spChg chg="del">
          <ac:chgData name="Iván Arribas Delgado" userId="14546513-4982-433b-85ac-a689b662b1bf" providerId="ADAL" clId="{2C02BD77-9B0F-4276-98B3-ACB14A506C4D}" dt="2025-03-14T16:27:28.562" v="2269" actId="478"/>
          <ac:spMkLst>
            <pc:docMk/>
            <pc:sldMk cId="673308696" sldId="2147482345"/>
            <ac:spMk id="21" creationId="{56FE6425-2E0F-4738-FFD1-A21B2E8CE8B4}"/>
          </ac:spMkLst>
        </pc:spChg>
        <pc:spChg chg="mod">
          <ac:chgData name="Iván Arribas Delgado" userId="14546513-4982-433b-85ac-a689b662b1bf" providerId="ADAL" clId="{2C02BD77-9B0F-4276-98B3-ACB14A506C4D}" dt="2025-03-14T16:37:42.256" v="2701" actId="1076"/>
          <ac:spMkLst>
            <pc:docMk/>
            <pc:sldMk cId="673308696" sldId="2147482345"/>
            <ac:spMk id="23" creationId="{E4DBB5DB-F2DF-7E4F-56CC-8C707E458F71}"/>
          </ac:spMkLst>
        </pc:spChg>
        <pc:picChg chg="del">
          <ac:chgData name="Iván Arribas Delgado" userId="14546513-4982-433b-85ac-a689b662b1bf" providerId="ADAL" clId="{2C02BD77-9B0F-4276-98B3-ACB14A506C4D}" dt="2025-03-14T16:27:20.084" v="2267" actId="478"/>
          <ac:picMkLst>
            <pc:docMk/>
            <pc:sldMk cId="673308696" sldId="2147482345"/>
            <ac:picMk id="4" creationId="{6D5437BD-FB76-47CC-7720-EF4854F01B0A}"/>
          </ac:picMkLst>
        </pc:picChg>
        <pc:picChg chg="del">
          <ac:chgData name="Iván Arribas Delgado" userId="14546513-4982-433b-85ac-a689b662b1bf" providerId="ADAL" clId="{2C02BD77-9B0F-4276-98B3-ACB14A506C4D}" dt="2025-03-14T16:27:26.978" v="2268" actId="478"/>
          <ac:picMkLst>
            <pc:docMk/>
            <pc:sldMk cId="673308696" sldId="2147482345"/>
            <ac:picMk id="8" creationId="{7AE022A8-3117-8D64-44D2-BE6F95CE2C71}"/>
          </ac:picMkLst>
        </pc:picChg>
        <pc:picChg chg="add mod">
          <ac:chgData name="Iván Arribas Delgado" userId="14546513-4982-433b-85ac-a689b662b1bf" providerId="ADAL" clId="{2C02BD77-9B0F-4276-98B3-ACB14A506C4D}" dt="2025-03-14T16:34:45.365" v="2667" actId="1076"/>
          <ac:picMkLst>
            <pc:docMk/>
            <pc:sldMk cId="673308696" sldId="2147482345"/>
            <ac:picMk id="4098" creationId="{55809001-3A93-3123-860C-B9FC921FA47A}"/>
          </ac:picMkLst>
        </pc:picChg>
      </pc:sldChg>
      <pc:sldChg chg="modSp add mod">
        <pc:chgData name="Iván Arribas Delgado" userId="14546513-4982-433b-85ac-a689b662b1bf" providerId="ADAL" clId="{2C02BD77-9B0F-4276-98B3-ACB14A506C4D}" dt="2025-03-14T17:39:05.376" v="2775" actId="20577"/>
        <pc:sldMkLst>
          <pc:docMk/>
          <pc:sldMk cId="1151448789" sldId="2147482346"/>
        </pc:sldMkLst>
        <pc:spChg chg="mod">
          <ac:chgData name="Iván Arribas Delgado" userId="14546513-4982-433b-85ac-a689b662b1bf" providerId="ADAL" clId="{2C02BD77-9B0F-4276-98B3-ACB14A506C4D}" dt="2025-03-14T17:39:05.376" v="2775" actId="20577"/>
          <ac:spMkLst>
            <pc:docMk/>
            <pc:sldMk cId="1151448789" sldId="2147482346"/>
            <ac:spMk id="6" creationId="{36BE8F9F-AEDF-ADA0-9C7A-5FAF2E815809}"/>
          </ac:spMkLst>
        </pc:spChg>
        <pc:spChg chg="mod">
          <ac:chgData name="Iván Arribas Delgado" userId="14546513-4982-433b-85ac-a689b662b1bf" providerId="ADAL" clId="{2C02BD77-9B0F-4276-98B3-ACB14A506C4D}" dt="2025-03-14T17:38:54.179" v="2755"/>
          <ac:spMkLst>
            <pc:docMk/>
            <pc:sldMk cId="1151448789" sldId="2147482346"/>
            <ac:spMk id="7" creationId="{58E9E93B-E4EF-C751-653D-EF83D49D29D8}"/>
          </ac:spMkLst>
        </pc:spChg>
      </pc:sldChg>
      <pc:sldChg chg="add del">
        <pc:chgData name="Iván Arribas Delgado" userId="14546513-4982-433b-85ac-a689b662b1bf" providerId="ADAL" clId="{2C02BD77-9B0F-4276-98B3-ACB14A506C4D}" dt="2025-03-14T17:37:52.891" v="2703" actId="47"/>
        <pc:sldMkLst>
          <pc:docMk/>
          <pc:sldMk cId="3143279536" sldId="214748234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3/14/2025 4:23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3/14/2025 4:22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sz="85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3/14/2025 4:22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3/14/2025 4:22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00" kern="100">
                <a:effectLst/>
                <a:latin typeface="Aptos" panose="020B0004020202020204" pitchFamily="34" charset="0"/>
                <a:ea typeface="Aptos" panose="020B0004020202020204" pitchFamily="34" charset="0"/>
                <a:cs typeface="Times New Roman" panose="02020603050405020304" pitchFamily="18" charset="0"/>
              </a:rPr>
              <a:t>Hi everyone, a warm welcome</a:t>
            </a:r>
            <a:r>
              <a:rPr lang="en-GB" sz="850">
                <a:latin typeface="Segoe UI"/>
                <a:cs typeface="Segoe UI"/>
              </a:rPr>
              <a:t> to this session on agentic AI and how to get started with the Azure AI Agent Service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3/14/2025 4:22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883A5-3982-4495-7B41-264C7BB8D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D92F5-5A35-74C3-0811-E04E7239F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E69DC-6BE8-9C3F-8AA2-A985249332D6}"/>
              </a:ext>
            </a:extLst>
          </p:cNvPr>
          <p:cNvSpPr>
            <a:spLocks noGrp="1"/>
          </p:cNvSpPr>
          <p:nvPr>
            <p:ph type="body" idx="1"/>
          </p:nvPr>
        </p:nvSpPr>
        <p:spPr/>
        <p:txBody>
          <a:bodyPr/>
          <a:lstStyle/>
          <a:p>
            <a:r>
              <a:rPr lang="en-US"/>
              <a:t>I want to kick things off with a statement that perfectly captures the essence of our discussion: 'Every app will be reinvented with AI.'</a:t>
            </a:r>
          </a:p>
          <a:p>
            <a:r>
              <a:rPr lang="en-US"/>
              <a:t>Generative AI is at the forefront of this revolution. Unlike traditional AI that analyzes existing data to make predictions, generative AI creates new content. This could be anything from generating human-like text, creating realistic images, to composing music. The possibilities are truly endless.</a:t>
            </a:r>
          </a:p>
          <a:p>
            <a:endParaRPr lang="en-US"/>
          </a:p>
          <a:p>
            <a:r>
              <a:rPr lang="en-US"/>
              <a:t>In the past few years, we've seen generative AI make incredible strides. Tools like GPT-3 and DALL-E have shown us how AI can write coherent essays, generate artwork from text descriptions, and even develop new software code. These advancements are not just theoretical; they are being integrated into real-world applications, transforming industries from entertainment to healthcare.</a:t>
            </a:r>
          </a:p>
          <a:p>
            <a:endParaRPr lang="en-US"/>
          </a:p>
          <a:p>
            <a:r>
              <a:rPr lang="en-US"/>
              <a:t>Today, we'll explore how generative AI works, showcase some cutting-edge applications, and discuss how you can leverage Azure to bring your AI-powered ideas to life. Let's dive into the future where every app is reimagined with the power of AI.</a:t>
            </a:r>
          </a:p>
          <a:p>
            <a:endParaRPr lang="en-US"/>
          </a:p>
        </p:txBody>
      </p:sp>
      <p:sp>
        <p:nvSpPr>
          <p:cNvPr id="4" name="Slide Number Placeholder 3">
            <a:extLst>
              <a:ext uri="{FF2B5EF4-FFF2-40B4-BE49-F238E27FC236}">
                <a16:creationId xmlns:a16="http://schemas.microsoft.com/office/drawing/2014/main" id="{6D924554-C004-38C5-5658-3FC8D7C7C7F3}"/>
              </a:ext>
            </a:extLst>
          </p:cNvPr>
          <p:cNvSpPr>
            <a:spLocks noGrp="1"/>
          </p:cNvSpPr>
          <p:nvPr>
            <p:ph type="sldNum" sz="quarter" idx="5"/>
          </p:nvPr>
        </p:nvSpPr>
        <p:spPr/>
        <p:txBody>
          <a:bodyPr/>
          <a:lstStyle/>
          <a:p>
            <a:fld id="{1F60FED6-E6D7-48E4-A84E-42E311A45F64}" type="slidenum">
              <a:rPr lang="en-US" smtClean="0"/>
              <a:t>4</a:t>
            </a:fld>
            <a:endParaRPr lang="en-US"/>
          </a:p>
        </p:txBody>
      </p:sp>
    </p:spTree>
    <p:extLst>
      <p:ext uri="{BB962C8B-B14F-4D97-AF65-F5344CB8AC3E}">
        <p14:creationId xmlns:p14="http://schemas.microsoft.com/office/powerpoint/2010/main" val="264185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989D6-AA78-B588-D127-CE3545927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1111F-6B7E-2D5E-2B98-D72AFFCAC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4E676-CE49-2121-7D31-F6B36B69D06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E"/>
              <a:t>Let’s have a look at this demo to understand what AI is capable to do today.</a:t>
            </a:r>
            <a:endParaRPr lang="nl-NL"/>
          </a:p>
          <a:p>
            <a:pPr marL="0" marR="0" lvl="0" indent="0" algn="l" defTabSz="914367" rtl="0" eaLnBrk="1" fontAlgn="auto" latinLnBrk="0" hangingPunct="1">
              <a:lnSpc>
                <a:spcPct val="90000"/>
              </a:lnSpc>
              <a:spcBef>
                <a:spcPts val="0"/>
              </a:spcBef>
              <a:spcAft>
                <a:spcPts val="333"/>
              </a:spcAft>
              <a:buClrTx/>
              <a:buSzTx/>
              <a:buFontTx/>
              <a:buNone/>
              <a:tabLst/>
              <a:defRPr/>
            </a:pPr>
            <a:r>
              <a:rPr lang="nl-NL"/>
              <a:t>- </a:t>
            </a:r>
            <a:r>
              <a:rPr lang="en-US" sz="900"/>
              <a:t>Text to Speech Avatar</a:t>
            </a:r>
            <a:br>
              <a:rPr lang="en-US" sz="900"/>
            </a:br>
            <a:r>
              <a:rPr lang="en-US" sz="900"/>
              <a:t>- Live Chat Avatar</a:t>
            </a:r>
          </a:p>
          <a:p>
            <a:pPr algn="l"/>
            <a:r>
              <a:rPr lang="en-NL" sz="900"/>
              <a:t>- </a:t>
            </a:r>
            <a:r>
              <a:rPr lang="en-US" sz="900"/>
              <a:t>Video Translation </a:t>
            </a:r>
            <a:r>
              <a:rPr lang="en-US" sz="900" i="1"/>
              <a:t>with </a:t>
            </a:r>
            <a:r>
              <a:rPr lang="en-US" sz="900"/>
              <a:t>Personal Neural Voice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NL" sz="900"/>
          </a:p>
          <a:p>
            <a:pPr marL="0" marR="0" lvl="0" indent="0" algn="l" defTabSz="914367" rtl="0" eaLnBrk="1" fontAlgn="auto" latinLnBrk="0" hangingPunct="1">
              <a:lnSpc>
                <a:spcPct val="90000"/>
              </a:lnSpc>
              <a:spcBef>
                <a:spcPts val="0"/>
              </a:spcBef>
              <a:spcAft>
                <a:spcPts val="333"/>
              </a:spcAft>
              <a:buClrTx/>
              <a:buSzTx/>
              <a:buFontTx/>
              <a:buNone/>
              <a:tabLst/>
              <a:defRPr/>
            </a:pPr>
            <a:endParaRPr lang="en-NL" sz="900"/>
          </a:p>
          <a:p>
            <a:pPr marL="0" marR="0" lvl="0" indent="0" algn="l" defTabSz="914367" rtl="0" eaLnBrk="1" fontAlgn="auto" latinLnBrk="0" hangingPunct="1">
              <a:lnSpc>
                <a:spcPct val="90000"/>
              </a:lnSpc>
              <a:spcBef>
                <a:spcPts val="0"/>
              </a:spcBef>
              <a:spcAft>
                <a:spcPts val="333"/>
              </a:spcAft>
              <a:buClrTx/>
              <a:buSzTx/>
              <a:buFontTx/>
              <a:buNone/>
              <a:tabLst/>
              <a:defRPr/>
            </a:pPr>
            <a:endParaRPr lang="en-AE"/>
          </a:p>
          <a:p>
            <a:endParaRPr lang="en-NL"/>
          </a:p>
        </p:txBody>
      </p:sp>
      <p:sp>
        <p:nvSpPr>
          <p:cNvPr id="4" name="Header Placeholder 3">
            <a:extLst>
              <a:ext uri="{FF2B5EF4-FFF2-40B4-BE49-F238E27FC236}">
                <a16:creationId xmlns:a16="http://schemas.microsoft.com/office/drawing/2014/main" id="{18BB0551-F5DF-9A62-9598-FE61AEF26AE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EA87E02-4A61-65D5-249D-6E36832CDB6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98CEBFF-CAF6-ECDD-1106-840991A8B0A0}"/>
              </a:ext>
            </a:extLst>
          </p:cNvPr>
          <p:cNvSpPr>
            <a:spLocks noGrp="1"/>
          </p:cNvSpPr>
          <p:nvPr>
            <p:ph type="dt" idx="1"/>
          </p:nvPr>
        </p:nvSpPr>
        <p:spPr/>
        <p:txBody>
          <a:bodyPr/>
          <a:lstStyle/>
          <a:p>
            <a:fld id="{386CE63F-9E7F-4C04-9D0D-FCA25A8E9E86}" type="datetime8">
              <a:rPr lang="en-US" smtClean="0"/>
              <a:t>3/14/2025 4:22 PM</a:t>
            </a:fld>
            <a:endParaRPr lang="en-US"/>
          </a:p>
        </p:txBody>
      </p:sp>
      <p:sp>
        <p:nvSpPr>
          <p:cNvPr id="7" name="Slide Number Placeholder 6">
            <a:extLst>
              <a:ext uri="{FF2B5EF4-FFF2-40B4-BE49-F238E27FC236}">
                <a16:creationId xmlns:a16="http://schemas.microsoft.com/office/drawing/2014/main" id="{92C4AE03-1A69-39E5-13CF-60CC99A16911}"/>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0605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5009-9F8A-07C0-4667-480AECD3A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E2A85-E1EF-6556-AD64-71F2F23D3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360BF6-9442-A971-6C3B-5CC7DC6C77A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E"/>
              <a:t>Let’s have a look at this demo to understand what AI is capable to do today.</a:t>
            </a:r>
            <a:endParaRPr lang="nl-NL"/>
          </a:p>
          <a:p>
            <a:pPr marL="0" marR="0" lvl="0" indent="0" algn="l" defTabSz="914367" rtl="0" eaLnBrk="1" fontAlgn="auto" latinLnBrk="0" hangingPunct="1">
              <a:lnSpc>
                <a:spcPct val="90000"/>
              </a:lnSpc>
              <a:spcBef>
                <a:spcPts val="0"/>
              </a:spcBef>
              <a:spcAft>
                <a:spcPts val="333"/>
              </a:spcAft>
              <a:buClrTx/>
              <a:buSzTx/>
              <a:buFontTx/>
              <a:buNone/>
              <a:tabLst/>
              <a:defRPr/>
            </a:pPr>
            <a:r>
              <a:rPr lang="nl-NL"/>
              <a:t>- </a:t>
            </a:r>
            <a:r>
              <a:rPr lang="en-US" sz="900"/>
              <a:t>Text to Speech Avatar</a:t>
            </a:r>
            <a:br>
              <a:rPr lang="en-US" sz="900"/>
            </a:br>
            <a:r>
              <a:rPr lang="en-US" sz="900"/>
              <a:t>- Live Chat Avatar</a:t>
            </a:r>
          </a:p>
          <a:p>
            <a:pPr algn="l"/>
            <a:r>
              <a:rPr lang="en-NL" sz="900"/>
              <a:t>- </a:t>
            </a:r>
            <a:r>
              <a:rPr lang="en-US" sz="900"/>
              <a:t>Video Translation </a:t>
            </a:r>
            <a:r>
              <a:rPr lang="en-US" sz="900" i="1"/>
              <a:t>with </a:t>
            </a:r>
            <a:r>
              <a:rPr lang="en-US" sz="900"/>
              <a:t>Personal Neural Voice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NL" sz="900"/>
          </a:p>
          <a:p>
            <a:pPr marL="0" marR="0" lvl="0" indent="0" algn="l" defTabSz="914367" rtl="0" eaLnBrk="1" fontAlgn="auto" latinLnBrk="0" hangingPunct="1">
              <a:lnSpc>
                <a:spcPct val="90000"/>
              </a:lnSpc>
              <a:spcBef>
                <a:spcPts val="0"/>
              </a:spcBef>
              <a:spcAft>
                <a:spcPts val="333"/>
              </a:spcAft>
              <a:buClrTx/>
              <a:buSzTx/>
              <a:buFontTx/>
              <a:buNone/>
              <a:tabLst/>
              <a:defRPr/>
            </a:pPr>
            <a:endParaRPr lang="en-NL" sz="900"/>
          </a:p>
          <a:p>
            <a:pPr marL="0" marR="0" lvl="0" indent="0" algn="l" defTabSz="914367" rtl="0" eaLnBrk="1" fontAlgn="auto" latinLnBrk="0" hangingPunct="1">
              <a:lnSpc>
                <a:spcPct val="90000"/>
              </a:lnSpc>
              <a:spcBef>
                <a:spcPts val="0"/>
              </a:spcBef>
              <a:spcAft>
                <a:spcPts val="333"/>
              </a:spcAft>
              <a:buClrTx/>
              <a:buSzTx/>
              <a:buFontTx/>
              <a:buNone/>
              <a:tabLst/>
              <a:defRPr/>
            </a:pPr>
            <a:endParaRPr lang="en-AE"/>
          </a:p>
          <a:p>
            <a:endParaRPr lang="en-NL"/>
          </a:p>
        </p:txBody>
      </p:sp>
      <p:sp>
        <p:nvSpPr>
          <p:cNvPr id="4" name="Header Placeholder 3">
            <a:extLst>
              <a:ext uri="{FF2B5EF4-FFF2-40B4-BE49-F238E27FC236}">
                <a16:creationId xmlns:a16="http://schemas.microsoft.com/office/drawing/2014/main" id="{CA0A6095-524C-A899-4F36-5E29EF0858B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C0BDF41-D853-88A9-E9D1-BE53379F491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B63A9DD-F4A2-99E6-CCD6-0AF1320A18E1}"/>
              </a:ext>
            </a:extLst>
          </p:cNvPr>
          <p:cNvSpPr>
            <a:spLocks noGrp="1"/>
          </p:cNvSpPr>
          <p:nvPr>
            <p:ph type="dt" idx="1"/>
          </p:nvPr>
        </p:nvSpPr>
        <p:spPr/>
        <p:txBody>
          <a:bodyPr/>
          <a:lstStyle/>
          <a:p>
            <a:fld id="{386CE63F-9E7F-4C04-9D0D-FCA25A8E9E86}" type="datetime8">
              <a:rPr lang="en-US" smtClean="0"/>
              <a:t>3/14/2025 6:37 PM</a:t>
            </a:fld>
            <a:endParaRPr lang="en-US"/>
          </a:p>
        </p:txBody>
      </p:sp>
      <p:sp>
        <p:nvSpPr>
          <p:cNvPr id="7" name="Slide Number Placeholder 6">
            <a:extLst>
              <a:ext uri="{FF2B5EF4-FFF2-40B4-BE49-F238E27FC236}">
                <a16:creationId xmlns:a16="http://schemas.microsoft.com/office/drawing/2014/main" id="{2F7E355E-D11E-27B1-7DF9-C47B7E2166DD}"/>
              </a:ext>
            </a:extLst>
          </p:cNvPr>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65453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3/14/2025 4:22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850">
                <a:latin typeface="Segoe UI"/>
                <a:cs typeface="Segoe UI"/>
              </a:rPr>
              <a:t>All the demos are here!</a:t>
            </a:r>
            <a:endParaRPr lang="en-NL"/>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3/14/2025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3273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solidFill>
            <a:schemeClr val="tx1"/>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DC379111-541B-1A03-21CB-5FB19CD3721E}"/>
              </a:ext>
            </a:extLst>
          </p:cNvPr>
          <p:cNvSpPr>
            <a:spLocks noGrp="1"/>
          </p:cNvSpPr>
          <p:nvPr>
            <p:ph type="body" sz="quarter" idx="12"/>
          </p:nvPr>
        </p:nvSpPr>
        <p:spPr>
          <a:xfrm>
            <a:off x="562232" y="4653109"/>
            <a:ext cx="5577840" cy="369332"/>
          </a:xfrm>
        </p:spPr>
        <p:txBody>
          <a:bodyPr vert="horz" wrap="square" lIns="0" tIns="0" rIns="0" bIns="0" rtlCol="0" anchor="t">
            <a:spAutoFit/>
          </a:bodyPr>
          <a:lstStyle>
            <a:lvl1pPr marL="0" indent="0">
              <a:buNone/>
              <a:defRPr/>
            </a:lvl1pPr>
          </a:lstStyle>
          <a:p>
            <a:r>
              <a:rPr lang="en-US" sz="2400">
                <a:solidFill>
                  <a:schemeClr val="tx1"/>
                </a:solidFill>
                <a:cs typeface="Segoe UI"/>
              </a:rPr>
              <a:t>Speaker name</a:t>
            </a:r>
            <a:endParaRPr lang="en-US" sz="3200">
              <a:solidFill>
                <a:schemeClr val="tx1"/>
              </a:solidFill>
              <a:cs typeface="Segoe UI"/>
            </a:endParaRPr>
          </a:p>
        </p:txBody>
      </p:sp>
      <p:sp>
        <p:nvSpPr>
          <p:cNvPr id="4" name="Title 3">
            <a:extLst>
              <a:ext uri="{FF2B5EF4-FFF2-40B4-BE49-F238E27FC236}">
                <a16:creationId xmlns:a16="http://schemas.microsoft.com/office/drawing/2014/main" id="{7FA0FBD8-79D3-8C94-1843-5106EC9586FA}"/>
              </a:ext>
            </a:extLst>
          </p:cNvPr>
          <p:cNvSpPr txBox="1">
            <a:spLocks/>
          </p:cNvSpPr>
          <p:nvPr userDrawn="1"/>
        </p:nvSpPr>
        <p:spPr>
          <a:xfrm>
            <a:off x="562232" y="2347217"/>
            <a:ext cx="11302666" cy="1717393"/>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sz="4400">
                <a:solidFill>
                  <a:srgbClr val="FFFFFF"/>
                </a:solidFill>
                <a:cs typeface="Segoe Sans Display Semibold"/>
              </a:rPr>
              <a:t>Demo</a:t>
            </a:r>
          </a:p>
          <a:p>
            <a:endParaRPr lang="en-US" sz="4400">
              <a:solidFill>
                <a:srgbClr val="FFFFFF"/>
              </a:solidFill>
              <a:cs typeface="Segoe Sans Display Semibold"/>
            </a:endParaRPr>
          </a:p>
          <a:p>
            <a:r>
              <a:rPr lang="en-US" sz="3600">
                <a:solidFill>
                  <a:srgbClr val="FFFFFF"/>
                </a:solidFill>
                <a:latin typeface="+mn-lt"/>
                <a:cs typeface="Segoe Sans Display Semibold"/>
              </a:rPr>
              <a:t>Demo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36.xml"/><Relationship Id="rId4" Type="http://schemas.openxmlformats.org/officeDocument/2006/relationships/hyperlink" Target="https://learn.microsoft.com/es-es/fabric/fundamentals/copilot-fabric-overvie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36.xml"/><Relationship Id="rId4" Type="http://schemas.openxmlformats.org/officeDocument/2006/relationships/hyperlink" Target="https://learn.microsoft.com/es-es/fabric/data-science/concept-ai-skil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learn.microsoft.com/es-es/fabric/data-science/ai-functions/overview?tabs=pandas" TargetMode="External"/><Relationship Id="rId1" Type="http://schemas.openxmlformats.org/officeDocument/2006/relationships/slideLayout" Target="../slideLayouts/slideLayout36.xml"/><Relationship Id="rId4" Type="http://schemas.openxmlformats.org/officeDocument/2006/relationships/image" Target="../media/image48.gi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earn.microsoft.com/es-es/fabric/data-science/ai-services/ai-services-in-synapseml-bring-your-own-key" TargetMode="External"/><Relationship Id="rId1" Type="http://schemas.openxmlformats.org/officeDocument/2006/relationships/slideLayout" Target="../slideLayouts/slideLayout36.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52.svg"/></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waibbo.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vandalytic.com/"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2232" y="2136634"/>
            <a:ext cx="6069387" cy="1354217"/>
          </a:xfrm>
        </p:spPr>
        <p:txBody>
          <a:bodyPr/>
          <a:lstStyle/>
          <a:p>
            <a:r>
              <a:rPr lang="es-ES" sz="4400" dirty="0"/>
              <a:t>¿Qué puedo hacer con la IA de Fabric?</a:t>
            </a:r>
            <a:endParaRPr lang="en-US" sz="4400" dirty="0">
              <a:solidFill>
                <a:srgbClr val="FFFFFF"/>
              </a:solidFill>
              <a:latin typeface="+mj-lt"/>
            </a:endParaRPr>
          </a:p>
        </p:txBody>
      </p:sp>
      <p:sp>
        <p:nvSpPr>
          <p:cNvPr id="5" name="Text Placeholder 4"/>
          <p:cNvSpPr>
            <a:spLocks noGrp="1"/>
          </p:cNvSpPr>
          <p:nvPr>
            <p:ph type="body" sz="quarter" idx="12"/>
          </p:nvPr>
        </p:nvSpPr>
        <p:spPr>
          <a:xfrm>
            <a:off x="562232" y="4653109"/>
            <a:ext cx="5577840" cy="369332"/>
          </a:xfrm>
        </p:spPr>
        <p:txBody>
          <a:bodyPr vert="horz" wrap="square" lIns="0" tIns="0" rIns="0" bIns="0" rtlCol="0" anchor="t">
            <a:spAutoFit/>
          </a:bodyPr>
          <a:lstStyle/>
          <a:p>
            <a:r>
              <a:rPr lang="en-US" sz="2400" dirty="0">
                <a:cs typeface="Segoe UI"/>
              </a:rPr>
              <a:t>Iván Arribas</a:t>
            </a:r>
            <a:endParaRPr lang="en-US" sz="3200" dirty="0">
              <a:cs typeface="Segoe UI"/>
            </a:endParaRPr>
          </a:p>
        </p:txBody>
      </p:sp>
      <p:pic>
        <p:nvPicPr>
          <p:cNvPr id="3" name="Picture 2" descr="A logo with a city in the background">
            <a:extLst>
              <a:ext uri="{FF2B5EF4-FFF2-40B4-BE49-F238E27FC236}">
                <a16:creationId xmlns:a16="http://schemas.microsoft.com/office/drawing/2014/main" id="{E4FCC983-9407-3F0F-4B9C-5507EF412432}"/>
              </a:ext>
            </a:extLst>
          </p:cNvPr>
          <p:cNvPicPr>
            <a:picLocks noChangeAspect="1"/>
          </p:cNvPicPr>
          <p:nvPr/>
        </p:nvPicPr>
        <p:blipFill>
          <a:blip r:embed="rId3"/>
          <a:stretch>
            <a:fillRect/>
          </a:stretch>
        </p:blipFill>
        <p:spPr>
          <a:xfrm>
            <a:off x="4637158" y="635064"/>
            <a:ext cx="8780414" cy="4943927"/>
          </a:xfrm>
          <a:prstGeom prst="rect">
            <a:avLst/>
          </a:prstGeom>
        </p:spPr>
      </p:pic>
    </p:spTree>
    <p:extLst>
      <p:ext uri="{BB962C8B-B14F-4D97-AF65-F5344CB8AC3E}">
        <p14:creationId xmlns:p14="http://schemas.microsoft.com/office/powerpoint/2010/main" val="155168012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5006B-3C3B-1447-B36E-0B97F7BE77A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D56F294-BF54-0DC4-685C-BB589922A7DE}"/>
              </a:ext>
            </a:extLst>
          </p:cNvPr>
          <p:cNvSpPr>
            <a:spLocks noGrp="1"/>
          </p:cNvSpPr>
          <p:nvPr>
            <p:ph type="title"/>
          </p:nvPr>
        </p:nvSpPr>
        <p:spPr>
          <a:xfrm>
            <a:off x="588263" y="457200"/>
            <a:ext cx="11018520" cy="553998"/>
          </a:xfrm>
        </p:spPr>
        <p:txBody>
          <a:bodyPr/>
          <a:lstStyle/>
          <a:p>
            <a:r>
              <a:rPr lang="es-ES" sz="3600" dirty="0"/>
              <a:t>2. ¿Herramientas </a:t>
            </a:r>
            <a:r>
              <a:rPr lang="es-ES" sz="3600" dirty="0">
                <a:solidFill>
                  <a:srgbClr val="D6522B"/>
                </a:solidFill>
              </a:rPr>
              <a:t>AI</a:t>
            </a:r>
            <a:r>
              <a:rPr lang="es-ES" sz="3600" dirty="0"/>
              <a:t> en Fabric?</a:t>
            </a:r>
            <a:endParaRPr lang="es-ES" dirty="0"/>
          </a:p>
        </p:txBody>
      </p:sp>
      <p:sp>
        <p:nvSpPr>
          <p:cNvPr id="3" name="Marcador de texto 2">
            <a:extLst>
              <a:ext uri="{FF2B5EF4-FFF2-40B4-BE49-F238E27FC236}">
                <a16:creationId xmlns:a16="http://schemas.microsoft.com/office/drawing/2014/main" id="{5838D30C-4989-A4C1-1591-A5DC0E74B37F}"/>
              </a:ext>
            </a:extLst>
          </p:cNvPr>
          <p:cNvSpPr>
            <a:spLocks noGrp="1"/>
          </p:cNvSpPr>
          <p:nvPr>
            <p:ph type="body" sz="quarter" idx="13"/>
          </p:nvPr>
        </p:nvSpPr>
        <p:spPr>
          <a:xfrm>
            <a:off x="-1" y="1436688"/>
            <a:ext cx="6561057" cy="446148"/>
          </a:xfrm>
        </p:spPr>
        <p:txBody>
          <a:bodyPr/>
          <a:lstStyle/>
          <a:p>
            <a:r>
              <a:rPr lang="es-ES" dirty="0"/>
              <a:t>Copilot FABRIC</a:t>
            </a:r>
          </a:p>
        </p:txBody>
      </p:sp>
      <p:pic>
        <p:nvPicPr>
          <p:cNvPr id="2050" name="Picture 2" descr="CoPilot and AI in Microsoft Fabric | Comset - Business Intelligence ...">
            <a:extLst>
              <a:ext uri="{FF2B5EF4-FFF2-40B4-BE49-F238E27FC236}">
                <a16:creationId xmlns:a16="http://schemas.microsoft.com/office/drawing/2014/main" id="{F44E2905-21E9-040D-1599-724BB6C96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2186" y="149330"/>
            <a:ext cx="1330844" cy="1169738"/>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7D307F2D-3DCA-7169-7A2A-693988DBB207}"/>
              </a:ext>
            </a:extLst>
          </p:cNvPr>
          <p:cNvSpPr txBox="1"/>
          <p:nvPr/>
        </p:nvSpPr>
        <p:spPr>
          <a:xfrm>
            <a:off x="7137002" y="3173874"/>
            <a:ext cx="4796028" cy="272388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Copilot </a:t>
            </a:r>
            <a:r>
              <a:rPr lang="es-ES" b="1" i="0" dirty="0" err="1">
                <a:solidFill>
                  <a:srgbClr val="161616"/>
                </a:solidFill>
                <a:effectLst/>
                <a:latin typeface="Segoe UI" panose="020B0502040204020203" pitchFamily="34" charset="0"/>
              </a:rPr>
              <a:t>for</a:t>
            </a:r>
            <a:r>
              <a:rPr lang="es-ES" b="1" i="0" dirty="0">
                <a:solidFill>
                  <a:srgbClr val="161616"/>
                </a:solidFill>
                <a:effectLst/>
                <a:latin typeface="Segoe UI" panose="020B0502040204020203" pitchFamily="34" charset="0"/>
              </a:rPr>
              <a:t> Data Factory</a:t>
            </a:r>
          </a:p>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Copilot </a:t>
            </a:r>
            <a:r>
              <a:rPr lang="es-ES" b="1" i="0" dirty="0" err="1">
                <a:solidFill>
                  <a:srgbClr val="161616"/>
                </a:solidFill>
                <a:effectLst/>
                <a:latin typeface="Segoe UI" panose="020B0502040204020203" pitchFamily="34" charset="0"/>
              </a:rPr>
              <a:t>for</a:t>
            </a:r>
            <a:r>
              <a:rPr lang="es-ES" b="1" i="0" dirty="0">
                <a:solidFill>
                  <a:srgbClr val="161616"/>
                </a:solidFill>
                <a:effectLst/>
                <a:latin typeface="Segoe UI" panose="020B0502040204020203" pitchFamily="34" charset="0"/>
              </a:rPr>
              <a:t> Data </a:t>
            </a:r>
            <a:r>
              <a:rPr lang="es-ES" b="1" i="0" dirty="0" err="1">
                <a:solidFill>
                  <a:srgbClr val="161616"/>
                </a:solidFill>
                <a:effectLst/>
                <a:latin typeface="Segoe UI" panose="020B0502040204020203" pitchFamily="34" charset="0"/>
              </a:rPr>
              <a:t>Warehouse</a:t>
            </a:r>
            <a:endParaRPr lang="es-ES" b="1" i="0" dirty="0">
              <a:solidFill>
                <a:srgbClr val="161616"/>
              </a:solidFill>
              <a:effectLst/>
              <a:latin typeface="Segoe UI" panose="020B0502040204020203" pitchFamily="34" charset="0"/>
            </a:endParaRPr>
          </a:p>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Copilot </a:t>
            </a:r>
            <a:r>
              <a:rPr lang="es-ES" b="1" i="0" dirty="0" err="1">
                <a:solidFill>
                  <a:srgbClr val="161616"/>
                </a:solidFill>
                <a:effectLst/>
                <a:latin typeface="Segoe UI" panose="020B0502040204020203" pitchFamily="34" charset="0"/>
              </a:rPr>
              <a:t>for</a:t>
            </a:r>
            <a:r>
              <a:rPr lang="es-ES" b="1" i="0" dirty="0">
                <a:solidFill>
                  <a:srgbClr val="161616"/>
                </a:solidFill>
                <a:effectLst/>
                <a:latin typeface="Segoe UI" panose="020B0502040204020203" pitchFamily="34" charset="0"/>
              </a:rPr>
              <a:t> Power BI</a:t>
            </a:r>
          </a:p>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Copilot </a:t>
            </a:r>
            <a:r>
              <a:rPr lang="es-ES" b="1" i="0" dirty="0" err="1">
                <a:solidFill>
                  <a:srgbClr val="161616"/>
                </a:solidFill>
                <a:effectLst/>
                <a:latin typeface="Segoe UI" panose="020B0502040204020203" pitchFamily="34" charset="0"/>
              </a:rPr>
              <a:t>for</a:t>
            </a:r>
            <a:r>
              <a:rPr lang="es-ES" b="1" i="0" dirty="0">
                <a:solidFill>
                  <a:srgbClr val="161616"/>
                </a:solidFill>
                <a:effectLst/>
                <a:latin typeface="Segoe UI" panose="020B0502040204020203" pitchFamily="34" charset="0"/>
              </a:rPr>
              <a:t> Real-Time Intelligence</a:t>
            </a:r>
          </a:p>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Copilot </a:t>
            </a:r>
            <a:r>
              <a:rPr lang="es-ES" b="1" i="0" dirty="0" err="1">
                <a:solidFill>
                  <a:srgbClr val="161616"/>
                </a:solidFill>
                <a:effectLst/>
                <a:latin typeface="Segoe UI" panose="020B0502040204020203" pitchFamily="34" charset="0"/>
              </a:rPr>
              <a:t>for</a:t>
            </a:r>
            <a:r>
              <a:rPr lang="es-ES" b="1" i="0" dirty="0">
                <a:solidFill>
                  <a:srgbClr val="161616"/>
                </a:solidFill>
                <a:effectLst/>
                <a:latin typeface="Segoe UI" panose="020B0502040204020203" pitchFamily="34" charset="0"/>
              </a:rPr>
              <a:t> SQL </a:t>
            </a:r>
            <a:r>
              <a:rPr lang="es-ES" b="1" i="0" dirty="0" err="1">
                <a:solidFill>
                  <a:srgbClr val="161616"/>
                </a:solidFill>
                <a:effectLst/>
                <a:latin typeface="Segoe UI" panose="020B0502040204020203" pitchFamily="34" charset="0"/>
              </a:rPr>
              <a:t>database</a:t>
            </a:r>
            <a:r>
              <a:rPr lang="es-ES" dirty="0" err="1"/>
              <a:t>a</a:t>
            </a:r>
            <a:r>
              <a:rPr lang="es-ES" dirty="0"/>
              <a:t> Factory</a:t>
            </a:r>
          </a:p>
        </p:txBody>
      </p:sp>
      <p:pic>
        <p:nvPicPr>
          <p:cNvPr id="1026" name="Picture 2" descr="Microsoft Fabric: Generating Reports with Copilot - BI Insight">
            <a:extLst>
              <a:ext uri="{FF2B5EF4-FFF2-40B4-BE49-F238E27FC236}">
                <a16:creationId xmlns:a16="http://schemas.microsoft.com/office/drawing/2014/main" id="{4391F9BA-C9D2-BFA6-61A0-E2ABB105C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70" y="3173874"/>
            <a:ext cx="6738249" cy="3324378"/>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F8148400-66DA-D78F-97ED-5907CC903100}"/>
              </a:ext>
            </a:extLst>
          </p:cNvPr>
          <p:cNvSpPr txBox="1"/>
          <p:nvPr/>
        </p:nvSpPr>
        <p:spPr>
          <a:xfrm>
            <a:off x="-1" y="1882836"/>
            <a:ext cx="11606783" cy="1094210"/>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Asistente con IA Generativa que te ayuda en la generación de: Flujos de Datos, Modelado, Diseño de Informes, etc.</a:t>
            </a:r>
            <a:endParaRPr lang="es-ES" dirty="0"/>
          </a:p>
        </p:txBody>
      </p:sp>
      <p:sp>
        <p:nvSpPr>
          <p:cNvPr id="29" name="Rectángulo: esquinas redondeadas 28">
            <a:hlinkClick r:id="rId4"/>
            <a:extLst>
              <a:ext uri="{FF2B5EF4-FFF2-40B4-BE49-F238E27FC236}">
                <a16:creationId xmlns:a16="http://schemas.microsoft.com/office/drawing/2014/main" id="{064E5233-D32F-0ABF-9D9F-D94E261635DE}"/>
              </a:ext>
            </a:extLst>
          </p:cNvPr>
          <p:cNvSpPr/>
          <p:nvPr/>
        </p:nvSpPr>
        <p:spPr bwMode="auto">
          <a:xfrm>
            <a:off x="7560297" y="6070862"/>
            <a:ext cx="3808429" cy="42739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2000" b="1" dirty="0">
                <a:solidFill>
                  <a:schemeClr val="bg1"/>
                </a:solidFill>
                <a:ea typeface="Segoe UI" pitchFamily="34" charset="0"/>
                <a:cs typeface="Segoe UI" pitchFamily="34" charset="0"/>
              </a:rPr>
              <a:t>Microsoft Learn</a:t>
            </a:r>
          </a:p>
        </p:txBody>
      </p:sp>
    </p:spTree>
    <p:extLst>
      <p:ext uri="{BB962C8B-B14F-4D97-AF65-F5344CB8AC3E}">
        <p14:creationId xmlns:p14="http://schemas.microsoft.com/office/powerpoint/2010/main" val="4218100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ipe(up)">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F5093-1860-F488-C52B-A4D4C47E0ED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5916D4D-6EE5-66EE-4AD2-799A297EA77E}"/>
              </a:ext>
            </a:extLst>
          </p:cNvPr>
          <p:cNvSpPr>
            <a:spLocks noGrp="1"/>
          </p:cNvSpPr>
          <p:nvPr>
            <p:ph type="title"/>
          </p:nvPr>
        </p:nvSpPr>
        <p:spPr>
          <a:xfrm>
            <a:off x="588263" y="457200"/>
            <a:ext cx="11018520" cy="553998"/>
          </a:xfrm>
        </p:spPr>
        <p:txBody>
          <a:bodyPr/>
          <a:lstStyle/>
          <a:p>
            <a:r>
              <a:rPr lang="es-ES" sz="3600" dirty="0"/>
              <a:t>2. ¿Herramientas </a:t>
            </a:r>
            <a:r>
              <a:rPr lang="es-ES" sz="3600" dirty="0">
                <a:solidFill>
                  <a:srgbClr val="D6522B"/>
                </a:solidFill>
              </a:rPr>
              <a:t>AI</a:t>
            </a:r>
            <a:r>
              <a:rPr lang="es-ES" sz="3600" dirty="0"/>
              <a:t> en Fabric?</a:t>
            </a:r>
            <a:endParaRPr lang="es-ES" dirty="0"/>
          </a:p>
        </p:txBody>
      </p:sp>
      <p:sp>
        <p:nvSpPr>
          <p:cNvPr id="3" name="Marcador de texto 2">
            <a:extLst>
              <a:ext uri="{FF2B5EF4-FFF2-40B4-BE49-F238E27FC236}">
                <a16:creationId xmlns:a16="http://schemas.microsoft.com/office/drawing/2014/main" id="{EA12FBE4-09AD-FF95-6A68-5005DEAC0707}"/>
              </a:ext>
            </a:extLst>
          </p:cNvPr>
          <p:cNvSpPr>
            <a:spLocks noGrp="1"/>
          </p:cNvSpPr>
          <p:nvPr>
            <p:ph type="body" sz="quarter" idx="13"/>
          </p:nvPr>
        </p:nvSpPr>
        <p:spPr>
          <a:xfrm>
            <a:off x="-1" y="1436688"/>
            <a:ext cx="6561057" cy="446148"/>
          </a:xfrm>
        </p:spPr>
        <p:txBody>
          <a:bodyPr/>
          <a:lstStyle/>
          <a:p>
            <a:r>
              <a:rPr lang="es-ES" dirty="0"/>
              <a:t>Fabric AI </a:t>
            </a:r>
            <a:r>
              <a:rPr lang="es-ES" dirty="0" err="1"/>
              <a:t>Skills</a:t>
            </a:r>
            <a:endParaRPr lang="es-ES" dirty="0"/>
          </a:p>
        </p:txBody>
      </p:sp>
      <p:sp>
        <p:nvSpPr>
          <p:cNvPr id="21" name="CuadroTexto 20">
            <a:extLst>
              <a:ext uri="{FF2B5EF4-FFF2-40B4-BE49-F238E27FC236}">
                <a16:creationId xmlns:a16="http://schemas.microsoft.com/office/drawing/2014/main" id="{E4E341BC-D2F9-E32B-B718-672F5D13B07C}"/>
              </a:ext>
            </a:extLst>
          </p:cNvPr>
          <p:cNvSpPr txBox="1"/>
          <p:nvPr/>
        </p:nvSpPr>
        <p:spPr>
          <a:xfrm>
            <a:off x="7306685" y="3305459"/>
            <a:ext cx="4796028" cy="272388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Crea una nueva </a:t>
            </a:r>
            <a:r>
              <a:rPr lang="es-ES" b="1" i="0" dirty="0" err="1">
                <a:solidFill>
                  <a:srgbClr val="161616"/>
                </a:solidFill>
                <a:effectLst/>
                <a:latin typeface="Segoe UI" panose="020B0502040204020203" pitchFamily="34" charset="0"/>
              </a:rPr>
              <a:t>Skill</a:t>
            </a:r>
            <a:endParaRPr lang="es-ES" b="1" i="0" dirty="0">
              <a:solidFill>
                <a:srgbClr val="161616"/>
              </a:solidFill>
              <a:effectLst/>
              <a:latin typeface="Segoe UI" panose="020B0502040204020203" pitchFamily="34" charset="0"/>
            </a:endParaRPr>
          </a:p>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Asigna los datos a los que tiene acceso</a:t>
            </a:r>
          </a:p>
          <a:p>
            <a:pPr marL="285750" indent="-285750">
              <a:lnSpc>
                <a:spcPct val="200000"/>
              </a:lnSpc>
              <a:buFont typeface="Arial" panose="020B0604020202020204" pitchFamily="34" charset="0"/>
              <a:buChar char="•"/>
            </a:pPr>
            <a:r>
              <a:rPr lang="es-ES" b="1" dirty="0">
                <a:solidFill>
                  <a:srgbClr val="161616"/>
                </a:solidFill>
                <a:latin typeface="Segoe UI" panose="020B0502040204020203" pitchFamily="34" charset="0"/>
              </a:rPr>
              <a:t>Dale instrucciones sobre su rol</a:t>
            </a:r>
            <a:endParaRPr lang="es-ES" b="1" i="0" dirty="0">
              <a:solidFill>
                <a:srgbClr val="161616"/>
              </a:solidFill>
              <a:effectLst/>
              <a:latin typeface="Segoe UI" panose="020B0502040204020203" pitchFamily="34" charset="0"/>
            </a:endParaRPr>
          </a:p>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Entrena Preguntas</a:t>
            </a:r>
          </a:p>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Comparte</a:t>
            </a:r>
            <a:endParaRPr lang="es-ES" dirty="0"/>
          </a:p>
        </p:txBody>
      </p:sp>
      <p:sp>
        <p:nvSpPr>
          <p:cNvPr id="23" name="CuadroTexto 22">
            <a:extLst>
              <a:ext uri="{FF2B5EF4-FFF2-40B4-BE49-F238E27FC236}">
                <a16:creationId xmlns:a16="http://schemas.microsoft.com/office/drawing/2014/main" id="{25225AB3-B8F4-FDCF-86FA-A16714DBB1D6}"/>
              </a:ext>
            </a:extLst>
          </p:cNvPr>
          <p:cNvSpPr txBox="1"/>
          <p:nvPr/>
        </p:nvSpPr>
        <p:spPr>
          <a:xfrm>
            <a:off x="-1" y="1882836"/>
            <a:ext cx="11606783" cy="550985"/>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IA Generativa personalizable para crear tus propios asistentes basados en FABRIC:</a:t>
            </a:r>
            <a:endParaRPr lang="es-ES" dirty="0"/>
          </a:p>
        </p:txBody>
      </p:sp>
      <p:pic>
        <p:nvPicPr>
          <p:cNvPr id="4" name="Picture 4" descr="AI Skills">
            <a:extLst>
              <a:ext uri="{FF2B5EF4-FFF2-40B4-BE49-F238E27FC236}">
                <a16:creationId xmlns:a16="http://schemas.microsoft.com/office/drawing/2014/main" id="{B4AE45DB-73A6-4F0B-C57C-23CDCAAEA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3976" y="75606"/>
            <a:ext cx="1328737" cy="13287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scenario de una habilidad de IA (versión preliminar) - Microsoft Fabric |  Microsoft Learn">
            <a:extLst>
              <a:ext uri="{FF2B5EF4-FFF2-40B4-BE49-F238E27FC236}">
                <a16:creationId xmlns:a16="http://schemas.microsoft.com/office/drawing/2014/main" id="{0581D976-7417-C05D-499D-BD901B727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70" y="2754474"/>
            <a:ext cx="6873349" cy="366847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esquinas redondeadas 5">
            <a:hlinkClick r:id="rId4"/>
            <a:extLst>
              <a:ext uri="{FF2B5EF4-FFF2-40B4-BE49-F238E27FC236}">
                <a16:creationId xmlns:a16="http://schemas.microsoft.com/office/drawing/2014/main" id="{948DE880-CD05-BAAB-06CF-FF1DB658E42B}"/>
              </a:ext>
            </a:extLst>
          </p:cNvPr>
          <p:cNvSpPr/>
          <p:nvPr/>
        </p:nvSpPr>
        <p:spPr bwMode="auto">
          <a:xfrm>
            <a:off x="7560297" y="6070862"/>
            <a:ext cx="3808429" cy="42739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2000" b="1" dirty="0">
                <a:solidFill>
                  <a:schemeClr val="bg1"/>
                </a:solidFill>
                <a:ea typeface="Segoe UI" pitchFamily="34" charset="0"/>
                <a:cs typeface="Segoe UI" pitchFamily="34" charset="0"/>
              </a:rPr>
              <a:t>Microsoft Learn</a:t>
            </a:r>
          </a:p>
        </p:txBody>
      </p:sp>
    </p:spTree>
    <p:extLst>
      <p:ext uri="{BB962C8B-B14F-4D97-AF65-F5344CB8AC3E}">
        <p14:creationId xmlns:p14="http://schemas.microsoft.com/office/powerpoint/2010/main" val="3376920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53DDA-FDBE-721D-C169-09972E321B5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292BD47-9517-586B-3ED0-DC3910D4CDF6}"/>
              </a:ext>
            </a:extLst>
          </p:cNvPr>
          <p:cNvSpPr>
            <a:spLocks noGrp="1"/>
          </p:cNvSpPr>
          <p:nvPr>
            <p:ph type="title"/>
          </p:nvPr>
        </p:nvSpPr>
        <p:spPr>
          <a:xfrm>
            <a:off x="588263" y="457200"/>
            <a:ext cx="11018520" cy="553998"/>
          </a:xfrm>
        </p:spPr>
        <p:txBody>
          <a:bodyPr/>
          <a:lstStyle/>
          <a:p>
            <a:r>
              <a:rPr lang="es-ES" sz="3600" dirty="0"/>
              <a:t>2. ¿Herramientas </a:t>
            </a:r>
            <a:r>
              <a:rPr lang="es-ES" sz="3600" dirty="0">
                <a:solidFill>
                  <a:srgbClr val="D6522B"/>
                </a:solidFill>
              </a:rPr>
              <a:t>AI</a:t>
            </a:r>
            <a:r>
              <a:rPr lang="es-ES" sz="3600" dirty="0"/>
              <a:t> en Fabric?</a:t>
            </a:r>
            <a:endParaRPr lang="es-ES" dirty="0"/>
          </a:p>
        </p:txBody>
      </p:sp>
      <p:sp>
        <p:nvSpPr>
          <p:cNvPr id="3" name="Marcador de texto 2">
            <a:extLst>
              <a:ext uri="{FF2B5EF4-FFF2-40B4-BE49-F238E27FC236}">
                <a16:creationId xmlns:a16="http://schemas.microsoft.com/office/drawing/2014/main" id="{603CAFCF-CED0-CE08-142D-BC56619731D6}"/>
              </a:ext>
            </a:extLst>
          </p:cNvPr>
          <p:cNvSpPr>
            <a:spLocks noGrp="1"/>
          </p:cNvSpPr>
          <p:nvPr>
            <p:ph type="body" sz="quarter" idx="13"/>
          </p:nvPr>
        </p:nvSpPr>
        <p:spPr>
          <a:xfrm>
            <a:off x="-1" y="1436688"/>
            <a:ext cx="6561057" cy="446148"/>
          </a:xfrm>
        </p:spPr>
        <p:txBody>
          <a:bodyPr/>
          <a:lstStyle/>
          <a:p>
            <a:r>
              <a:rPr lang="es-ES" dirty="0"/>
              <a:t>Fabric AI </a:t>
            </a:r>
            <a:r>
              <a:rPr lang="es-ES" dirty="0" err="1"/>
              <a:t>Functions</a:t>
            </a:r>
            <a:endParaRPr lang="es-ES" dirty="0"/>
          </a:p>
        </p:txBody>
      </p:sp>
      <p:sp>
        <p:nvSpPr>
          <p:cNvPr id="21" name="CuadroTexto 20">
            <a:extLst>
              <a:ext uri="{FF2B5EF4-FFF2-40B4-BE49-F238E27FC236}">
                <a16:creationId xmlns:a16="http://schemas.microsoft.com/office/drawing/2014/main" id="{BE8475C8-78CC-84C7-4374-2CEACE42031E}"/>
              </a:ext>
            </a:extLst>
          </p:cNvPr>
          <p:cNvSpPr txBox="1"/>
          <p:nvPr/>
        </p:nvSpPr>
        <p:spPr>
          <a:xfrm>
            <a:off x="7395972" y="3305459"/>
            <a:ext cx="4796028" cy="2536848"/>
          </a:xfrm>
          <a:prstGeom prst="rect">
            <a:avLst/>
          </a:prstGeom>
          <a:noFill/>
        </p:spPr>
        <p:txBody>
          <a:bodyPr wrap="square">
            <a:spAutoFit/>
          </a:bodyPr>
          <a:lstStyle/>
          <a:p>
            <a:pPr marL="285750" indent="-285750">
              <a:buFont typeface="Arial" panose="020B0604020202020204" pitchFamily="34" charset="0"/>
              <a:buChar char="•"/>
            </a:pPr>
            <a:r>
              <a:rPr lang="es-ES" b="1" dirty="0" err="1">
                <a:solidFill>
                  <a:srgbClr val="161616"/>
                </a:solidFill>
                <a:latin typeface="Segoe UI" panose="020B0502040204020203" pitchFamily="34" charset="0"/>
              </a:rPr>
              <a:t>a</a:t>
            </a:r>
            <a:r>
              <a:rPr lang="es-ES" b="1" i="0" dirty="0" err="1">
                <a:solidFill>
                  <a:srgbClr val="161616"/>
                </a:solidFill>
                <a:effectLst/>
                <a:latin typeface="Segoe UI" panose="020B0502040204020203" pitchFamily="34" charset="0"/>
              </a:rPr>
              <a:t>i.similarity</a:t>
            </a:r>
            <a:endParaRPr lang="es-ES" b="1" i="0" dirty="0">
              <a:solidFill>
                <a:srgbClr val="161616"/>
              </a:solidFill>
              <a:effectLst/>
              <a:latin typeface="Segoe UI" panose="020B0502040204020203" pitchFamily="34" charset="0"/>
            </a:endParaRPr>
          </a:p>
          <a:p>
            <a:pPr marL="285750" indent="-285750">
              <a:buFont typeface="Arial" panose="020B0604020202020204" pitchFamily="34" charset="0"/>
              <a:buChar char="•"/>
            </a:pPr>
            <a:r>
              <a:rPr lang="es-ES" b="1" dirty="0" err="1">
                <a:solidFill>
                  <a:srgbClr val="161616"/>
                </a:solidFill>
                <a:latin typeface="Segoe UI" panose="020B0502040204020203" pitchFamily="34" charset="0"/>
              </a:rPr>
              <a:t>ai.classify</a:t>
            </a:r>
            <a:endParaRPr lang="es-ES" b="1" dirty="0">
              <a:solidFill>
                <a:srgbClr val="161616"/>
              </a:solidFill>
              <a:latin typeface="Segoe UI" panose="020B0502040204020203" pitchFamily="34" charset="0"/>
            </a:endParaRPr>
          </a:p>
          <a:p>
            <a:pPr marL="285750" indent="-285750">
              <a:buFont typeface="Arial" panose="020B0604020202020204" pitchFamily="34" charset="0"/>
              <a:buChar char="•"/>
            </a:pPr>
            <a:r>
              <a:rPr lang="es-ES" b="1" dirty="0" err="1">
                <a:solidFill>
                  <a:srgbClr val="161616"/>
                </a:solidFill>
                <a:latin typeface="Segoe UI" panose="020B0502040204020203" pitchFamily="34" charset="0"/>
              </a:rPr>
              <a:t>ai.analyze_sentiment</a:t>
            </a:r>
            <a:endParaRPr lang="es-ES" b="1" dirty="0">
              <a:solidFill>
                <a:srgbClr val="161616"/>
              </a:solidFill>
              <a:latin typeface="Segoe UI" panose="020B0502040204020203" pitchFamily="34" charset="0"/>
            </a:endParaRPr>
          </a:p>
          <a:p>
            <a:pPr marL="285750" indent="-285750">
              <a:buFont typeface="Arial" panose="020B0604020202020204" pitchFamily="34" charset="0"/>
              <a:buChar char="•"/>
            </a:pPr>
            <a:r>
              <a:rPr lang="es-ES" b="1" dirty="0" err="1">
                <a:solidFill>
                  <a:srgbClr val="161616"/>
                </a:solidFill>
                <a:latin typeface="Segoe UI" panose="020B0502040204020203" pitchFamily="34" charset="0"/>
              </a:rPr>
              <a:t>ai.extract</a:t>
            </a:r>
            <a:endParaRPr lang="es-ES" b="1" dirty="0">
              <a:solidFill>
                <a:srgbClr val="161616"/>
              </a:solidFill>
              <a:latin typeface="Segoe UI" panose="020B0502040204020203" pitchFamily="34" charset="0"/>
            </a:endParaRPr>
          </a:p>
          <a:p>
            <a:pPr marL="285750" indent="-285750">
              <a:buFont typeface="Arial" panose="020B0604020202020204" pitchFamily="34" charset="0"/>
              <a:buChar char="•"/>
            </a:pPr>
            <a:r>
              <a:rPr lang="es-ES" b="1" dirty="0" err="1">
                <a:solidFill>
                  <a:srgbClr val="161616"/>
                </a:solidFill>
                <a:latin typeface="Segoe UI" panose="020B0502040204020203" pitchFamily="34" charset="0"/>
              </a:rPr>
              <a:t>ai.fix_gramar</a:t>
            </a:r>
            <a:endParaRPr lang="es-ES" b="1" dirty="0">
              <a:solidFill>
                <a:srgbClr val="161616"/>
              </a:solidFill>
              <a:latin typeface="Segoe UI" panose="020B0502040204020203" pitchFamily="34" charset="0"/>
            </a:endParaRPr>
          </a:p>
          <a:p>
            <a:pPr marL="285750" indent="-285750">
              <a:buFont typeface="Arial" panose="020B0604020202020204" pitchFamily="34" charset="0"/>
              <a:buChar char="•"/>
            </a:pPr>
            <a:r>
              <a:rPr lang="es-ES" b="1" dirty="0" err="1">
                <a:solidFill>
                  <a:srgbClr val="161616"/>
                </a:solidFill>
                <a:latin typeface="Segoe UI" panose="020B0502040204020203" pitchFamily="34" charset="0"/>
              </a:rPr>
              <a:t>ai.summarize</a:t>
            </a:r>
            <a:endParaRPr lang="es-ES" b="1" dirty="0">
              <a:solidFill>
                <a:srgbClr val="161616"/>
              </a:solidFill>
              <a:latin typeface="Segoe UI" panose="020B0502040204020203" pitchFamily="34" charset="0"/>
            </a:endParaRPr>
          </a:p>
          <a:p>
            <a:pPr marL="285750" indent="-285750">
              <a:buFont typeface="Arial" panose="020B0604020202020204" pitchFamily="34" charset="0"/>
              <a:buChar char="•"/>
            </a:pPr>
            <a:r>
              <a:rPr lang="es-ES" b="1" dirty="0" err="1">
                <a:solidFill>
                  <a:srgbClr val="161616"/>
                </a:solidFill>
                <a:latin typeface="Segoe UI" panose="020B0502040204020203" pitchFamily="34" charset="0"/>
              </a:rPr>
              <a:t>ai.translate</a:t>
            </a:r>
            <a:endParaRPr lang="es-ES" b="1" dirty="0">
              <a:solidFill>
                <a:srgbClr val="161616"/>
              </a:solidFill>
              <a:latin typeface="Segoe UI" panose="020B0502040204020203" pitchFamily="34" charset="0"/>
            </a:endParaRPr>
          </a:p>
          <a:p>
            <a:pPr marL="285750" indent="-285750">
              <a:buFont typeface="Arial" panose="020B0604020202020204" pitchFamily="34" charset="0"/>
              <a:buChar char="•"/>
            </a:pPr>
            <a:r>
              <a:rPr lang="es-ES" b="1" dirty="0" err="1">
                <a:solidFill>
                  <a:srgbClr val="161616"/>
                </a:solidFill>
                <a:latin typeface="Segoe UI" panose="020B0502040204020203" pitchFamily="34" charset="0"/>
              </a:rPr>
              <a:t>ai.generate_response</a:t>
            </a:r>
            <a:endParaRPr lang="es-ES" b="1" dirty="0">
              <a:solidFill>
                <a:srgbClr val="161616"/>
              </a:solidFill>
              <a:latin typeface="Segoe UI" panose="020B0502040204020203" pitchFamily="34" charset="0"/>
            </a:endParaRPr>
          </a:p>
          <a:p>
            <a:endParaRPr lang="es-ES" dirty="0"/>
          </a:p>
        </p:txBody>
      </p:sp>
      <p:sp>
        <p:nvSpPr>
          <p:cNvPr id="23" name="CuadroTexto 22">
            <a:extLst>
              <a:ext uri="{FF2B5EF4-FFF2-40B4-BE49-F238E27FC236}">
                <a16:creationId xmlns:a16="http://schemas.microsoft.com/office/drawing/2014/main" id="{18252E8E-20C9-2AD0-5DC7-639D192085E0}"/>
              </a:ext>
            </a:extLst>
          </p:cNvPr>
          <p:cNvSpPr txBox="1"/>
          <p:nvPr/>
        </p:nvSpPr>
        <p:spPr>
          <a:xfrm>
            <a:off x="-1" y="1882836"/>
            <a:ext cx="11606783" cy="550985"/>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Funciones de IA prediseñadas para usar en tus notebooks y enriquecer tus datos:</a:t>
            </a:r>
            <a:endParaRPr lang="es-ES" dirty="0"/>
          </a:p>
        </p:txBody>
      </p:sp>
      <p:sp>
        <p:nvSpPr>
          <p:cNvPr id="6" name="Rectángulo: esquinas redondeadas 5">
            <a:hlinkClick r:id="rId2"/>
            <a:extLst>
              <a:ext uri="{FF2B5EF4-FFF2-40B4-BE49-F238E27FC236}">
                <a16:creationId xmlns:a16="http://schemas.microsoft.com/office/drawing/2014/main" id="{41641864-E9C3-929A-8833-F5A6304D52EB}"/>
              </a:ext>
            </a:extLst>
          </p:cNvPr>
          <p:cNvSpPr/>
          <p:nvPr/>
        </p:nvSpPr>
        <p:spPr bwMode="auto">
          <a:xfrm>
            <a:off x="7560297" y="6070862"/>
            <a:ext cx="3808429" cy="42739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2000" b="1" dirty="0">
                <a:solidFill>
                  <a:schemeClr val="bg1"/>
                </a:solidFill>
                <a:ea typeface="Segoe UI" pitchFamily="34" charset="0"/>
                <a:cs typeface="Segoe UI" pitchFamily="34" charset="0"/>
              </a:rPr>
              <a:t>Microsoft Learn</a:t>
            </a:r>
          </a:p>
        </p:txBody>
      </p:sp>
      <p:pic>
        <p:nvPicPr>
          <p:cNvPr id="7" name="Imagen 6">
            <a:extLst>
              <a:ext uri="{FF2B5EF4-FFF2-40B4-BE49-F238E27FC236}">
                <a16:creationId xmlns:a16="http://schemas.microsoft.com/office/drawing/2014/main" id="{5DCC6F2E-20D9-F7DE-93FA-061F889C2F47}"/>
              </a:ext>
            </a:extLst>
          </p:cNvPr>
          <p:cNvPicPr>
            <a:picLocks noChangeAspect="1"/>
          </p:cNvPicPr>
          <p:nvPr/>
        </p:nvPicPr>
        <p:blipFill>
          <a:blip r:embed="rId3"/>
          <a:stretch>
            <a:fillRect/>
          </a:stretch>
        </p:blipFill>
        <p:spPr>
          <a:xfrm>
            <a:off x="10795633" y="162613"/>
            <a:ext cx="1146185" cy="1146185"/>
          </a:xfrm>
          <a:prstGeom prst="rect">
            <a:avLst/>
          </a:prstGeom>
        </p:spPr>
      </p:pic>
      <p:pic>
        <p:nvPicPr>
          <p:cNvPr id="3074" name="Picture 2" descr="r/MicrosoftFabric - Un GIF que muestra lo fácil que es comenzar con las funciones de IA en Fabric. Simplemente instala e importa las bibliotecas relevantes utilizando los ejemplos de código de la documentación pública.">
            <a:extLst>
              <a:ext uri="{FF2B5EF4-FFF2-40B4-BE49-F238E27FC236}">
                <a16:creationId xmlns:a16="http://schemas.microsoft.com/office/drawing/2014/main" id="{329F36D6-1EB5-37E4-3A7E-3A1CC0ED9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70" y="2974946"/>
            <a:ext cx="6765767" cy="3270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922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wipe(left)">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A9380-97CE-2A87-BFA2-B843568A32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4C9F32-2ADC-3A69-838E-6842CD65A00C}"/>
              </a:ext>
            </a:extLst>
          </p:cNvPr>
          <p:cNvSpPr>
            <a:spLocks noGrp="1"/>
          </p:cNvSpPr>
          <p:nvPr>
            <p:ph type="title"/>
          </p:nvPr>
        </p:nvSpPr>
        <p:spPr>
          <a:xfrm>
            <a:off x="588263" y="457200"/>
            <a:ext cx="11018520" cy="553998"/>
          </a:xfrm>
        </p:spPr>
        <p:txBody>
          <a:bodyPr/>
          <a:lstStyle/>
          <a:p>
            <a:r>
              <a:rPr lang="es-ES" sz="3600" dirty="0"/>
              <a:t>2. ¿Herramientas </a:t>
            </a:r>
            <a:r>
              <a:rPr lang="es-ES" sz="3600" dirty="0">
                <a:solidFill>
                  <a:srgbClr val="D6522B"/>
                </a:solidFill>
              </a:rPr>
              <a:t>AI</a:t>
            </a:r>
            <a:r>
              <a:rPr lang="es-ES" sz="3600" dirty="0"/>
              <a:t> en Fabric?</a:t>
            </a:r>
            <a:endParaRPr lang="es-ES" dirty="0"/>
          </a:p>
        </p:txBody>
      </p:sp>
      <p:sp>
        <p:nvSpPr>
          <p:cNvPr id="3" name="Marcador de texto 2">
            <a:extLst>
              <a:ext uri="{FF2B5EF4-FFF2-40B4-BE49-F238E27FC236}">
                <a16:creationId xmlns:a16="http://schemas.microsoft.com/office/drawing/2014/main" id="{C4605D79-AC41-AA20-1C5E-3376DBB802DB}"/>
              </a:ext>
            </a:extLst>
          </p:cNvPr>
          <p:cNvSpPr>
            <a:spLocks noGrp="1"/>
          </p:cNvSpPr>
          <p:nvPr>
            <p:ph type="body" sz="quarter" idx="13"/>
          </p:nvPr>
        </p:nvSpPr>
        <p:spPr>
          <a:xfrm>
            <a:off x="-1" y="1436688"/>
            <a:ext cx="6561057" cy="446148"/>
          </a:xfrm>
        </p:spPr>
        <p:txBody>
          <a:bodyPr/>
          <a:lstStyle/>
          <a:p>
            <a:r>
              <a:rPr lang="es-ES" dirty="0" err="1"/>
              <a:t>Connect</a:t>
            </a:r>
            <a:r>
              <a:rPr lang="es-ES" dirty="0"/>
              <a:t> Azure AI Services</a:t>
            </a:r>
          </a:p>
        </p:txBody>
      </p:sp>
      <p:sp>
        <p:nvSpPr>
          <p:cNvPr id="21" name="CuadroTexto 20">
            <a:extLst>
              <a:ext uri="{FF2B5EF4-FFF2-40B4-BE49-F238E27FC236}">
                <a16:creationId xmlns:a16="http://schemas.microsoft.com/office/drawing/2014/main" id="{95C423F8-627D-83F6-F212-A9BB4F25BD25}"/>
              </a:ext>
            </a:extLst>
          </p:cNvPr>
          <p:cNvSpPr txBox="1"/>
          <p:nvPr/>
        </p:nvSpPr>
        <p:spPr>
          <a:xfrm>
            <a:off x="7395972" y="2433821"/>
            <a:ext cx="4796028" cy="3539430"/>
          </a:xfrm>
          <a:prstGeom prst="rect">
            <a:avLst/>
          </a:prstGeom>
          <a:noFill/>
        </p:spPr>
        <p:txBody>
          <a:bodyPr wrap="square">
            <a:spAutoFit/>
          </a:bodyPr>
          <a:lstStyle/>
          <a:p>
            <a:r>
              <a:rPr lang="es-ES" sz="1400" b="1" dirty="0">
                <a:solidFill>
                  <a:srgbClr val="D6522B"/>
                </a:solidFill>
                <a:latin typeface="Segoe UI" panose="020B0502040204020203" pitchFamily="34" charset="0"/>
              </a:rPr>
              <a:t>VISIÓN</a:t>
            </a:r>
          </a:p>
          <a:p>
            <a:pPr marL="285750" indent="-285750">
              <a:buFont typeface="Arial" panose="020B0604020202020204" pitchFamily="34" charset="0"/>
              <a:buChar char="•"/>
            </a:pPr>
            <a:r>
              <a:rPr lang="es-ES" sz="1400" b="1" dirty="0">
                <a:solidFill>
                  <a:srgbClr val="161616"/>
                </a:solidFill>
                <a:latin typeface="Segoe UI" panose="020B0502040204020203" pitchFamily="34" charset="0"/>
              </a:rPr>
              <a:t>Azure AI </a:t>
            </a:r>
            <a:r>
              <a:rPr lang="es-ES" sz="1400" b="1" dirty="0" err="1">
                <a:solidFill>
                  <a:srgbClr val="161616"/>
                </a:solidFill>
                <a:latin typeface="Segoe UI" panose="020B0502040204020203" pitchFamily="34" charset="0"/>
              </a:rPr>
              <a:t>Vision</a:t>
            </a:r>
            <a:endParaRPr lang="es-ES" sz="1400" b="1" dirty="0">
              <a:solidFill>
                <a:srgbClr val="161616"/>
              </a:solidFill>
              <a:latin typeface="Segoe UI" panose="020B0502040204020203" pitchFamily="34" charset="0"/>
            </a:endParaRPr>
          </a:p>
          <a:p>
            <a:pPr marL="285750" indent="-285750">
              <a:buFont typeface="Arial" panose="020B0604020202020204" pitchFamily="34" charset="0"/>
              <a:buChar char="•"/>
            </a:pPr>
            <a:r>
              <a:rPr lang="es-ES" sz="1400" b="1" dirty="0">
                <a:solidFill>
                  <a:srgbClr val="161616"/>
                </a:solidFill>
                <a:latin typeface="Segoe UI" panose="020B0502040204020203" pitchFamily="34" charset="0"/>
              </a:rPr>
              <a:t>Azure AI </a:t>
            </a:r>
            <a:r>
              <a:rPr lang="es-ES" sz="1400" b="1" dirty="0" err="1">
                <a:solidFill>
                  <a:srgbClr val="161616"/>
                </a:solidFill>
                <a:latin typeface="Segoe UI" panose="020B0502040204020203" pitchFamily="34" charset="0"/>
              </a:rPr>
              <a:t>Face</a:t>
            </a:r>
            <a:endParaRPr lang="es-ES" sz="1400" b="1" dirty="0">
              <a:solidFill>
                <a:srgbClr val="161616"/>
              </a:solidFill>
              <a:latin typeface="Segoe UI" panose="020B0502040204020203" pitchFamily="34" charset="0"/>
            </a:endParaRPr>
          </a:p>
          <a:p>
            <a:r>
              <a:rPr lang="es-ES" sz="1400" b="1" dirty="0">
                <a:solidFill>
                  <a:srgbClr val="D6522B"/>
                </a:solidFill>
                <a:latin typeface="Segoe UI" panose="020B0502040204020203" pitchFamily="34" charset="0"/>
              </a:rPr>
              <a:t>VOZ</a:t>
            </a:r>
          </a:p>
          <a:p>
            <a:pPr marL="285750" indent="-285750">
              <a:buFont typeface="Arial" panose="020B0604020202020204" pitchFamily="34" charset="0"/>
              <a:buChar char="•"/>
            </a:pPr>
            <a:r>
              <a:rPr lang="es-ES" sz="1400" b="1" dirty="0">
                <a:solidFill>
                  <a:srgbClr val="161616"/>
                </a:solidFill>
                <a:latin typeface="Segoe UI" panose="020B0502040204020203" pitchFamily="34" charset="0"/>
              </a:rPr>
              <a:t>Azure AI </a:t>
            </a:r>
            <a:r>
              <a:rPr lang="es-ES" sz="1400" b="1" dirty="0" err="1">
                <a:solidFill>
                  <a:srgbClr val="161616"/>
                </a:solidFill>
                <a:latin typeface="Segoe UI" panose="020B0502040204020203" pitchFamily="34" charset="0"/>
              </a:rPr>
              <a:t>Speech</a:t>
            </a:r>
            <a:endParaRPr lang="es-ES" sz="1400" b="1" dirty="0">
              <a:solidFill>
                <a:srgbClr val="161616"/>
              </a:solidFill>
              <a:latin typeface="Segoe UI" panose="020B0502040204020203" pitchFamily="34" charset="0"/>
            </a:endParaRPr>
          </a:p>
          <a:p>
            <a:r>
              <a:rPr lang="es-ES" sz="1400" b="1" dirty="0">
                <a:solidFill>
                  <a:srgbClr val="D6522B"/>
                </a:solidFill>
                <a:latin typeface="Segoe UI" panose="020B0502040204020203" pitchFamily="34" charset="0"/>
              </a:rPr>
              <a:t>IDIOMA</a:t>
            </a:r>
          </a:p>
          <a:p>
            <a:pPr marL="285750" indent="-285750">
              <a:buFont typeface="Arial" panose="020B0604020202020204" pitchFamily="34" charset="0"/>
              <a:buChar char="•"/>
            </a:pPr>
            <a:r>
              <a:rPr lang="es-ES" sz="1400" b="1" dirty="0">
                <a:solidFill>
                  <a:srgbClr val="161616"/>
                </a:solidFill>
                <a:latin typeface="Segoe UI" panose="020B0502040204020203" pitchFamily="34" charset="0"/>
              </a:rPr>
              <a:t>Text Analytics</a:t>
            </a:r>
          </a:p>
          <a:p>
            <a:r>
              <a:rPr lang="es-ES" sz="1400" b="1" dirty="0">
                <a:solidFill>
                  <a:srgbClr val="D6522B"/>
                </a:solidFill>
                <a:latin typeface="Segoe UI" panose="020B0502040204020203" pitchFamily="34" charset="0"/>
              </a:rPr>
              <a:t>TRADUCCIÓN</a:t>
            </a:r>
          </a:p>
          <a:p>
            <a:pPr marL="285750" indent="-285750">
              <a:buFont typeface="Arial" panose="020B0604020202020204" pitchFamily="34" charset="0"/>
              <a:buChar char="•"/>
            </a:pPr>
            <a:r>
              <a:rPr lang="es-ES" sz="1400" b="1" dirty="0">
                <a:solidFill>
                  <a:srgbClr val="161616"/>
                </a:solidFill>
                <a:latin typeface="Segoe UI" panose="020B0502040204020203" pitchFamily="34" charset="0"/>
              </a:rPr>
              <a:t>Azure AI </a:t>
            </a:r>
            <a:r>
              <a:rPr lang="es-ES" sz="1400" b="1" dirty="0" err="1">
                <a:solidFill>
                  <a:srgbClr val="161616"/>
                </a:solidFill>
                <a:latin typeface="Segoe UI" panose="020B0502040204020203" pitchFamily="34" charset="0"/>
              </a:rPr>
              <a:t>Translator</a:t>
            </a:r>
            <a:endParaRPr lang="es-ES" sz="1400" b="1" dirty="0">
              <a:solidFill>
                <a:srgbClr val="161616"/>
              </a:solidFill>
              <a:latin typeface="Segoe UI" panose="020B0502040204020203" pitchFamily="34" charset="0"/>
            </a:endParaRPr>
          </a:p>
          <a:p>
            <a:r>
              <a:rPr lang="es-ES" sz="1400" b="1" dirty="0">
                <a:solidFill>
                  <a:srgbClr val="D6522B"/>
                </a:solidFill>
                <a:latin typeface="Segoe UI" panose="020B0502040204020203" pitchFamily="34" charset="0"/>
              </a:rPr>
              <a:t>INTELIGENCIA DOCUMENTOS</a:t>
            </a:r>
          </a:p>
          <a:p>
            <a:pPr marL="285750" indent="-285750">
              <a:buFont typeface="Arial" panose="020B0604020202020204" pitchFamily="34" charset="0"/>
              <a:buChar char="•"/>
            </a:pPr>
            <a:r>
              <a:rPr lang="es-ES" sz="1400" b="1" dirty="0">
                <a:solidFill>
                  <a:srgbClr val="161616"/>
                </a:solidFill>
                <a:latin typeface="Segoe UI" panose="020B0502040204020203" pitchFamily="34" charset="0"/>
              </a:rPr>
              <a:t>Azure AI </a:t>
            </a:r>
            <a:r>
              <a:rPr lang="es-ES" sz="1400" b="1" dirty="0" err="1">
                <a:solidFill>
                  <a:srgbClr val="161616"/>
                </a:solidFill>
                <a:latin typeface="Segoe UI" panose="020B0502040204020203" pitchFamily="34" charset="0"/>
              </a:rPr>
              <a:t>Document</a:t>
            </a:r>
            <a:r>
              <a:rPr lang="es-ES" sz="1400" b="1" dirty="0">
                <a:solidFill>
                  <a:srgbClr val="161616"/>
                </a:solidFill>
                <a:latin typeface="Segoe UI" panose="020B0502040204020203" pitchFamily="34" charset="0"/>
              </a:rPr>
              <a:t> Intelligence</a:t>
            </a:r>
          </a:p>
          <a:p>
            <a:r>
              <a:rPr lang="es-ES" sz="1400" b="1" dirty="0">
                <a:solidFill>
                  <a:srgbClr val="D6522B"/>
                </a:solidFill>
                <a:latin typeface="Segoe UI" panose="020B0502040204020203" pitchFamily="34" charset="0"/>
              </a:rPr>
              <a:t>DECISIÓN</a:t>
            </a:r>
          </a:p>
          <a:p>
            <a:pPr marL="285750" indent="-285750">
              <a:buFont typeface="Arial" panose="020B0604020202020204" pitchFamily="34" charset="0"/>
              <a:buChar char="•"/>
            </a:pPr>
            <a:r>
              <a:rPr lang="es-ES" sz="1400" b="1" dirty="0">
                <a:solidFill>
                  <a:srgbClr val="161616"/>
                </a:solidFill>
                <a:latin typeface="Segoe UI" panose="020B0502040204020203" pitchFamily="34" charset="0"/>
              </a:rPr>
              <a:t>Azure AI </a:t>
            </a:r>
            <a:r>
              <a:rPr lang="es-ES" sz="1400" b="1" dirty="0" err="1">
                <a:solidFill>
                  <a:srgbClr val="161616"/>
                </a:solidFill>
                <a:latin typeface="Segoe UI" panose="020B0502040204020203" pitchFamily="34" charset="0"/>
              </a:rPr>
              <a:t>Anomaly</a:t>
            </a:r>
            <a:r>
              <a:rPr lang="es-ES" sz="1400" b="1" dirty="0">
                <a:solidFill>
                  <a:srgbClr val="161616"/>
                </a:solidFill>
                <a:latin typeface="Segoe UI" panose="020B0502040204020203" pitchFamily="34" charset="0"/>
              </a:rPr>
              <a:t> Detector</a:t>
            </a:r>
          </a:p>
          <a:p>
            <a:r>
              <a:rPr lang="es-ES" sz="1400" b="1" dirty="0">
                <a:solidFill>
                  <a:srgbClr val="D6522B"/>
                </a:solidFill>
                <a:latin typeface="Segoe UI" panose="020B0502040204020203" pitchFamily="34" charset="0"/>
              </a:rPr>
              <a:t>BUSCAR</a:t>
            </a:r>
          </a:p>
          <a:p>
            <a:pPr marL="285750" indent="-285750">
              <a:buFont typeface="Arial" panose="020B0604020202020204" pitchFamily="34" charset="0"/>
              <a:buChar char="•"/>
            </a:pPr>
            <a:r>
              <a:rPr lang="es-ES" sz="1400" b="1" dirty="0">
                <a:solidFill>
                  <a:srgbClr val="161616"/>
                </a:solidFill>
                <a:latin typeface="Segoe UI" panose="020B0502040204020203" pitchFamily="34" charset="0"/>
              </a:rPr>
              <a:t>Bing </a:t>
            </a:r>
            <a:r>
              <a:rPr lang="es-ES" sz="1400" b="1" dirty="0" err="1">
                <a:solidFill>
                  <a:srgbClr val="161616"/>
                </a:solidFill>
                <a:latin typeface="Segoe UI" panose="020B0502040204020203" pitchFamily="34" charset="0"/>
              </a:rPr>
              <a:t>Image</a:t>
            </a:r>
            <a:r>
              <a:rPr lang="es-ES" sz="1400" b="1" dirty="0">
                <a:solidFill>
                  <a:srgbClr val="161616"/>
                </a:solidFill>
                <a:latin typeface="Segoe UI" panose="020B0502040204020203" pitchFamily="34" charset="0"/>
              </a:rPr>
              <a:t> </a:t>
            </a:r>
            <a:r>
              <a:rPr lang="es-ES" sz="1400" b="1" dirty="0" err="1">
                <a:solidFill>
                  <a:srgbClr val="161616"/>
                </a:solidFill>
                <a:latin typeface="Segoe UI" panose="020B0502040204020203" pitchFamily="34" charset="0"/>
              </a:rPr>
              <a:t>Search</a:t>
            </a:r>
            <a:endParaRPr lang="es-ES" sz="1400" b="1" dirty="0">
              <a:solidFill>
                <a:srgbClr val="161616"/>
              </a:solidFill>
              <a:latin typeface="Segoe UI" panose="020B0502040204020203" pitchFamily="34" charset="0"/>
            </a:endParaRPr>
          </a:p>
          <a:p>
            <a:pPr marL="285750" indent="-285750">
              <a:buFont typeface="Arial" panose="020B0604020202020204" pitchFamily="34" charset="0"/>
              <a:buChar char="•"/>
            </a:pPr>
            <a:r>
              <a:rPr lang="es-ES" sz="1400" b="1" dirty="0">
                <a:solidFill>
                  <a:srgbClr val="161616"/>
                </a:solidFill>
                <a:latin typeface="Segoe UI" panose="020B0502040204020203" pitchFamily="34" charset="0"/>
              </a:rPr>
              <a:t>Azure Cognitive </a:t>
            </a:r>
            <a:r>
              <a:rPr lang="es-ES" sz="1400" b="1" dirty="0" err="1">
                <a:solidFill>
                  <a:srgbClr val="161616"/>
                </a:solidFill>
                <a:latin typeface="Segoe UI" panose="020B0502040204020203" pitchFamily="34" charset="0"/>
              </a:rPr>
              <a:t>Search</a:t>
            </a:r>
            <a:endParaRPr lang="es-ES" sz="1400" b="1" dirty="0">
              <a:solidFill>
                <a:srgbClr val="161616"/>
              </a:solidFill>
              <a:latin typeface="Segoe UI" panose="020B0502040204020203" pitchFamily="34" charset="0"/>
            </a:endParaRPr>
          </a:p>
        </p:txBody>
      </p:sp>
      <p:sp>
        <p:nvSpPr>
          <p:cNvPr id="23" name="CuadroTexto 22">
            <a:extLst>
              <a:ext uri="{FF2B5EF4-FFF2-40B4-BE49-F238E27FC236}">
                <a16:creationId xmlns:a16="http://schemas.microsoft.com/office/drawing/2014/main" id="{D5322893-106A-5CE8-7181-D906D1096744}"/>
              </a:ext>
            </a:extLst>
          </p:cNvPr>
          <p:cNvSpPr txBox="1"/>
          <p:nvPr/>
        </p:nvSpPr>
        <p:spPr>
          <a:xfrm>
            <a:off x="-1" y="1882836"/>
            <a:ext cx="11606783" cy="550985"/>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s-ES" b="1" i="0" dirty="0">
                <a:solidFill>
                  <a:srgbClr val="161616"/>
                </a:solidFill>
                <a:effectLst/>
                <a:latin typeface="Segoe UI" panose="020B0502040204020203" pitchFamily="34" charset="0"/>
              </a:rPr>
              <a:t>Conexión con Azure Cognitive Services para enriquecer tus datos:</a:t>
            </a:r>
            <a:endParaRPr lang="es-ES" dirty="0"/>
          </a:p>
        </p:txBody>
      </p:sp>
      <p:sp>
        <p:nvSpPr>
          <p:cNvPr id="6" name="Rectángulo: esquinas redondeadas 5">
            <a:hlinkClick r:id="rId2"/>
            <a:extLst>
              <a:ext uri="{FF2B5EF4-FFF2-40B4-BE49-F238E27FC236}">
                <a16:creationId xmlns:a16="http://schemas.microsoft.com/office/drawing/2014/main" id="{5F78E91D-F759-6083-C596-28D769927BA5}"/>
              </a:ext>
            </a:extLst>
          </p:cNvPr>
          <p:cNvSpPr/>
          <p:nvPr/>
        </p:nvSpPr>
        <p:spPr bwMode="auto">
          <a:xfrm>
            <a:off x="7560297" y="6070862"/>
            <a:ext cx="3808429" cy="42739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2000" b="1" dirty="0">
                <a:solidFill>
                  <a:schemeClr val="bg1"/>
                </a:solidFill>
                <a:ea typeface="Segoe UI" pitchFamily="34" charset="0"/>
                <a:cs typeface="Segoe UI" pitchFamily="34" charset="0"/>
              </a:rPr>
              <a:t>Microsoft Learn</a:t>
            </a:r>
          </a:p>
        </p:txBody>
      </p:sp>
      <p:pic>
        <p:nvPicPr>
          <p:cNvPr id="4" name="Imagen 3">
            <a:extLst>
              <a:ext uri="{FF2B5EF4-FFF2-40B4-BE49-F238E27FC236}">
                <a16:creationId xmlns:a16="http://schemas.microsoft.com/office/drawing/2014/main" id="{F7686501-A1C9-8F08-E699-A800AB27FFED}"/>
              </a:ext>
            </a:extLst>
          </p:cNvPr>
          <p:cNvPicPr>
            <a:picLocks noChangeAspect="1"/>
          </p:cNvPicPr>
          <p:nvPr/>
        </p:nvPicPr>
        <p:blipFill>
          <a:blip r:embed="rId3"/>
          <a:stretch>
            <a:fillRect/>
          </a:stretch>
        </p:blipFill>
        <p:spPr>
          <a:xfrm>
            <a:off x="10190532" y="192404"/>
            <a:ext cx="2001468" cy="1050770"/>
          </a:xfrm>
          <a:prstGeom prst="rect">
            <a:avLst/>
          </a:prstGeom>
        </p:spPr>
      </p:pic>
      <p:pic>
        <p:nvPicPr>
          <p:cNvPr id="8" name="Imagen 7">
            <a:extLst>
              <a:ext uri="{FF2B5EF4-FFF2-40B4-BE49-F238E27FC236}">
                <a16:creationId xmlns:a16="http://schemas.microsoft.com/office/drawing/2014/main" id="{38155C67-D778-7A26-C615-AD1B0638CAEA}"/>
              </a:ext>
            </a:extLst>
          </p:cNvPr>
          <p:cNvPicPr>
            <a:picLocks noChangeAspect="1"/>
          </p:cNvPicPr>
          <p:nvPr/>
        </p:nvPicPr>
        <p:blipFill>
          <a:blip r:embed="rId4"/>
          <a:stretch>
            <a:fillRect/>
          </a:stretch>
        </p:blipFill>
        <p:spPr>
          <a:xfrm>
            <a:off x="585218" y="2433821"/>
            <a:ext cx="6054850" cy="4179088"/>
          </a:xfrm>
          <a:prstGeom prst="rect">
            <a:avLst/>
          </a:prstGeom>
        </p:spPr>
      </p:pic>
    </p:spTree>
    <p:extLst>
      <p:ext uri="{BB962C8B-B14F-4D97-AF65-F5344CB8AC3E}">
        <p14:creationId xmlns:p14="http://schemas.microsoft.com/office/powerpoint/2010/main" val="2195536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E980E-F05D-1630-3D43-8E0A5AC72D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A11E6B-D024-0262-C358-722CE0D0DE97}"/>
              </a:ext>
            </a:extLst>
          </p:cNvPr>
          <p:cNvSpPr>
            <a:spLocks noGrp="1"/>
          </p:cNvSpPr>
          <p:nvPr>
            <p:ph type="title"/>
          </p:nvPr>
        </p:nvSpPr>
        <p:spPr>
          <a:xfrm>
            <a:off x="588263" y="457200"/>
            <a:ext cx="11018520" cy="553998"/>
          </a:xfrm>
        </p:spPr>
        <p:txBody>
          <a:bodyPr/>
          <a:lstStyle/>
          <a:p>
            <a:r>
              <a:rPr lang="es-ES" sz="3600" dirty="0"/>
              <a:t>2. ¿Herramientas </a:t>
            </a:r>
            <a:r>
              <a:rPr lang="es-ES" sz="3600" dirty="0">
                <a:solidFill>
                  <a:srgbClr val="D6522B"/>
                </a:solidFill>
              </a:rPr>
              <a:t>AI</a:t>
            </a:r>
            <a:r>
              <a:rPr lang="es-ES" sz="3600" dirty="0"/>
              <a:t> en Fabric?</a:t>
            </a:r>
            <a:endParaRPr lang="es-ES" dirty="0"/>
          </a:p>
        </p:txBody>
      </p:sp>
      <p:sp>
        <p:nvSpPr>
          <p:cNvPr id="3" name="Marcador de texto 2">
            <a:extLst>
              <a:ext uri="{FF2B5EF4-FFF2-40B4-BE49-F238E27FC236}">
                <a16:creationId xmlns:a16="http://schemas.microsoft.com/office/drawing/2014/main" id="{2C7F0D15-5F34-36A6-CB2C-EB7D40F1413E}"/>
              </a:ext>
            </a:extLst>
          </p:cNvPr>
          <p:cNvSpPr>
            <a:spLocks noGrp="1"/>
          </p:cNvSpPr>
          <p:nvPr>
            <p:ph type="body" sz="quarter" idx="13"/>
          </p:nvPr>
        </p:nvSpPr>
        <p:spPr>
          <a:xfrm>
            <a:off x="-1" y="1436688"/>
            <a:ext cx="6561057" cy="446148"/>
          </a:xfrm>
        </p:spPr>
        <p:txBody>
          <a:bodyPr/>
          <a:lstStyle/>
          <a:p>
            <a:r>
              <a:rPr lang="es-ES" dirty="0"/>
              <a:t>Listado soluciones AI en Microsoft Fabric</a:t>
            </a:r>
          </a:p>
        </p:txBody>
      </p:sp>
      <p:grpSp>
        <p:nvGrpSpPr>
          <p:cNvPr id="13" name="Grupo 12">
            <a:extLst>
              <a:ext uri="{FF2B5EF4-FFF2-40B4-BE49-F238E27FC236}">
                <a16:creationId xmlns:a16="http://schemas.microsoft.com/office/drawing/2014/main" id="{EDE14FA8-3675-FAE9-1F73-AAF7515A1C1A}"/>
              </a:ext>
            </a:extLst>
          </p:cNvPr>
          <p:cNvGrpSpPr/>
          <p:nvPr/>
        </p:nvGrpSpPr>
        <p:grpSpPr>
          <a:xfrm>
            <a:off x="777938" y="2308326"/>
            <a:ext cx="1302151" cy="1951914"/>
            <a:chOff x="3154353" y="2181982"/>
            <a:chExt cx="1302151" cy="1951914"/>
          </a:xfrm>
        </p:grpSpPr>
        <p:pic>
          <p:nvPicPr>
            <p:cNvPr id="2050" name="Picture 2" descr="CoPilot and AI in Microsoft Fabric | Comset - Business Intelligence ...">
              <a:extLst>
                <a:ext uri="{FF2B5EF4-FFF2-40B4-BE49-F238E27FC236}">
                  <a16:creationId xmlns:a16="http://schemas.microsoft.com/office/drawing/2014/main" id="{4548A324-DA0B-4247-6008-14033BFE7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719" y="2181982"/>
              <a:ext cx="1259418" cy="116973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6AA5FBD-63AC-1B23-D9AB-9505F41854A2}"/>
                </a:ext>
              </a:extLst>
            </p:cNvPr>
            <p:cNvSpPr txBox="1"/>
            <p:nvPr/>
          </p:nvSpPr>
          <p:spPr>
            <a:xfrm>
              <a:off x="3154353" y="3518343"/>
              <a:ext cx="1302151" cy="615553"/>
            </a:xfrm>
            <a:prstGeom prst="rect">
              <a:avLst/>
            </a:prstGeom>
            <a:noFill/>
          </p:spPr>
          <p:txBody>
            <a:bodyPr wrap="none" lIns="0" tIns="0" rIns="0" bIns="0" rtlCol="0">
              <a:spAutoFit/>
            </a:bodyPr>
            <a:lstStyle/>
            <a:p>
              <a:pPr algn="ctr"/>
              <a:r>
                <a:rPr lang="en-US" sz="2000" b="1" noProof="0" dirty="0">
                  <a:solidFill>
                    <a:schemeClr val="bg1"/>
                  </a:solidFill>
                </a:rPr>
                <a:t>Copilot </a:t>
              </a:r>
            </a:p>
            <a:p>
              <a:pPr algn="ctr"/>
              <a:r>
                <a:rPr lang="en-US" sz="2000" b="1" noProof="0" dirty="0">
                  <a:solidFill>
                    <a:schemeClr val="bg1"/>
                  </a:solidFill>
                </a:rPr>
                <a:t>for FABRIC</a:t>
              </a:r>
            </a:p>
          </p:txBody>
        </p:sp>
      </p:grpSp>
      <p:grpSp>
        <p:nvGrpSpPr>
          <p:cNvPr id="14" name="Grupo 13">
            <a:extLst>
              <a:ext uri="{FF2B5EF4-FFF2-40B4-BE49-F238E27FC236}">
                <a16:creationId xmlns:a16="http://schemas.microsoft.com/office/drawing/2014/main" id="{45E88D43-7C8C-464B-77C7-5F73C4C2D504}"/>
              </a:ext>
            </a:extLst>
          </p:cNvPr>
          <p:cNvGrpSpPr/>
          <p:nvPr/>
        </p:nvGrpSpPr>
        <p:grpSpPr>
          <a:xfrm>
            <a:off x="2940302" y="2181471"/>
            <a:ext cx="1423447" cy="2078768"/>
            <a:chOff x="5316717" y="2055127"/>
            <a:chExt cx="1423447" cy="2078768"/>
          </a:xfrm>
        </p:grpSpPr>
        <p:pic>
          <p:nvPicPr>
            <p:cNvPr id="2052" name="Picture 4" descr="AI Skills">
              <a:extLst>
                <a:ext uri="{FF2B5EF4-FFF2-40B4-BE49-F238E27FC236}">
                  <a16:creationId xmlns:a16="http://schemas.microsoft.com/office/drawing/2014/main" id="{7A188CD0-81F8-726E-105C-40C0F284F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717" y="2055127"/>
              <a:ext cx="1423447" cy="142344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7D9EC6D-B8C3-76DD-C88F-6B472AA281F8}"/>
                </a:ext>
              </a:extLst>
            </p:cNvPr>
            <p:cNvSpPr txBox="1"/>
            <p:nvPr/>
          </p:nvSpPr>
          <p:spPr>
            <a:xfrm>
              <a:off x="5553950" y="3518342"/>
              <a:ext cx="948978" cy="615553"/>
            </a:xfrm>
            <a:prstGeom prst="rect">
              <a:avLst/>
            </a:prstGeom>
            <a:noFill/>
          </p:spPr>
          <p:txBody>
            <a:bodyPr wrap="none" lIns="0" tIns="0" rIns="0" bIns="0" rtlCol="0">
              <a:spAutoFit/>
            </a:bodyPr>
            <a:lstStyle/>
            <a:p>
              <a:pPr algn="ctr"/>
              <a:r>
                <a:rPr lang="en-US" sz="2000" b="1" noProof="0" dirty="0">
                  <a:solidFill>
                    <a:schemeClr val="bg1"/>
                  </a:solidFill>
                </a:rPr>
                <a:t>Fabric </a:t>
              </a:r>
            </a:p>
            <a:p>
              <a:pPr algn="ctr"/>
              <a:r>
                <a:rPr lang="en-US" sz="2000" b="1" noProof="0" dirty="0">
                  <a:solidFill>
                    <a:schemeClr val="bg1"/>
                  </a:solidFill>
                </a:rPr>
                <a:t>AI Skills</a:t>
              </a:r>
            </a:p>
          </p:txBody>
        </p:sp>
      </p:grpSp>
      <p:grpSp>
        <p:nvGrpSpPr>
          <p:cNvPr id="15" name="Grupo 14">
            <a:extLst>
              <a:ext uri="{FF2B5EF4-FFF2-40B4-BE49-F238E27FC236}">
                <a16:creationId xmlns:a16="http://schemas.microsoft.com/office/drawing/2014/main" id="{5B05C43F-68B6-E403-04B7-E50852DE71B7}"/>
              </a:ext>
            </a:extLst>
          </p:cNvPr>
          <p:cNvGrpSpPr/>
          <p:nvPr/>
        </p:nvGrpSpPr>
        <p:grpSpPr>
          <a:xfrm>
            <a:off x="5059134" y="2308326"/>
            <a:ext cx="1497206" cy="1912145"/>
            <a:chOff x="7435549" y="2181982"/>
            <a:chExt cx="1497206" cy="1912145"/>
          </a:xfrm>
        </p:grpSpPr>
        <p:pic>
          <p:nvPicPr>
            <p:cNvPr id="6" name="Imagen 5">
              <a:extLst>
                <a:ext uri="{FF2B5EF4-FFF2-40B4-BE49-F238E27FC236}">
                  <a16:creationId xmlns:a16="http://schemas.microsoft.com/office/drawing/2014/main" id="{5041EAA5-42BD-7CC0-0BCD-3778D81959C5}"/>
                </a:ext>
              </a:extLst>
            </p:cNvPr>
            <p:cNvPicPr>
              <a:picLocks noChangeAspect="1"/>
            </p:cNvPicPr>
            <p:nvPr/>
          </p:nvPicPr>
          <p:blipFill>
            <a:blip r:embed="rId4"/>
            <a:stretch>
              <a:fillRect/>
            </a:stretch>
          </p:blipFill>
          <p:spPr>
            <a:xfrm>
              <a:off x="7611060" y="2181982"/>
              <a:ext cx="1146185" cy="1146185"/>
            </a:xfrm>
            <a:prstGeom prst="rect">
              <a:avLst/>
            </a:prstGeom>
          </p:spPr>
        </p:pic>
        <p:sp>
          <p:nvSpPr>
            <p:cNvPr id="7" name="CuadroTexto 6">
              <a:extLst>
                <a:ext uri="{FF2B5EF4-FFF2-40B4-BE49-F238E27FC236}">
                  <a16:creationId xmlns:a16="http://schemas.microsoft.com/office/drawing/2014/main" id="{4CD2F948-30B3-9DE5-E147-CA29BA23866B}"/>
                </a:ext>
              </a:extLst>
            </p:cNvPr>
            <p:cNvSpPr txBox="1"/>
            <p:nvPr/>
          </p:nvSpPr>
          <p:spPr>
            <a:xfrm>
              <a:off x="7435549" y="3478574"/>
              <a:ext cx="1497206" cy="615553"/>
            </a:xfrm>
            <a:prstGeom prst="rect">
              <a:avLst/>
            </a:prstGeom>
            <a:noFill/>
          </p:spPr>
          <p:txBody>
            <a:bodyPr wrap="none" lIns="0" tIns="0" rIns="0" bIns="0" rtlCol="0">
              <a:spAutoFit/>
            </a:bodyPr>
            <a:lstStyle/>
            <a:p>
              <a:pPr algn="ctr"/>
              <a:r>
                <a:rPr lang="en-US" sz="2000" b="1" noProof="0" dirty="0">
                  <a:solidFill>
                    <a:schemeClr val="bg1"/>
                  </a:solidFill>
                </a:rPr>
                <a:t>Fabric </a:t>
              </a:r>
            </a:p>
            <a:p>
              <a:pPr algn="ctr"/>
              <a:r>
                <a:rPr lang="en-US" sz="2000" b="1" noProof="0" dirty="0">
                  <a:solidFill>
                    <a:schemeClr val="bg1"/>
                  </a:solidFill>
                </a:rPr>
                <a:t>AI Functions</a:t>
              </a:r>
            </a:p>
          </p:txBody>
        </p:sp>
      </p:grpSp>
      <p:grpSp>
        <p:nvGrpSpPr>
          <p:cNvPr id="16" name="Grupo 15">
            <a:extLst>
              <a:ext uri="{FF2B5EF4-FFF2-40B4-BE49-F238E27FC236}">
                <a16:creationId xmlns:a16="http://schemas.microsoft.com/office/drawing/2014/main" id="{C6BF4F56-6C5D-54F0-E797-EE407BAC3520}"/>
              </a:ext>
            </a:extLst>
          </p:cNvPr>
          <p:cNvGrpSpPr/>
          <p:nvPr/>
        </p:nvGrpSpPr>
        <p:grpSpPr>
          <a:xfrm>
            <a:off x="8773003" y="2163119"/>
            <a:ext cx="1146185" cy="1912145"/>
            <a:chOff x="588263" y="4623218"/>
            <a:chExt cx="1146185" cy="1912145"/>
          </a:xfrm>
        </p:grpSpPr>
        <p:pic>
          <p:nvPicPr>
            <p:cNvPr id="9" name="Imagen 8">
              <a:extLst>
                <a:ext uri="{FF2B5EF4-FFF2-40B4-BE49-F238E27FC236}">
                  <a16:creationId xmlns:a16="http://schemas.microsoft.com/office/drawing/2014/main" id="{F050536B-2229-0295-FFF4-DEA6DF86EBF4}"/>
                </a:ext>
              </a:extLst>
            </p:cNvPr>
            <p:cNvPicPr>
              <a:picLocks noChangeAspect="1"/>
            </p:cNvPicPr>
            <p:nvPr/>
          </p:nvPicPr>
          <p:blipFill>
            <a:blip r:embed="rId4"/>
            <a:stretch>
              <a:fillRect/>
            </a:stretch>
          </p:blipFill>
          <p:spPr>
            <a:xfrm>
              <a:off x="588263" y="4623218"/>
              <a:ext cx="1146185" cy="1146185"/>
            </a:xfrm>
            <a:prstGeom prst="rect">
              <a:avLst/>
            </a:prstGeom>
          </p:spPr>
        </p:pic>
        <p:sp>
          <p:nvSpPr>
            <p:cNvPr id="10" name="CuadroTexto 9">
              <a:extLst>
                <a:ext uri="{FF2B5EF4-FFF2-40B4-BE49-F238E27FC236}">
                  <a16:creationId xmlns:a16="http://schemas.microsoft.com/office/drawing/2014/main" id="{2AC41866-E99E-93E7-104C-043FE6D827E1}"/>
                </a:ext>
              </a:extLst>
            </p:cNvPr>
            <p:cNvSpPr txBox="1"/>
            <p:nvPr/>
          </p:nvSpPr>
          <p:spPr>
            <a:xfrm>
              <a:off x="641694" y="5919810"/>
              <a:ext cx="1039323" cy="615553"/>
            </a:xfrm>
            <a:prstGeom prst="rect">
              <a:avLst/>
            </a:prstGeom>
            <a:noFill/>
          </p:spPr>
          <p:txBody>
            <a:bodyPr wrap="square" lIns="0" tIns="0" rIns="0" bIns="0" rtlCol="0">
              <a:spAutoFit/>
            </a:bodyPr>
            <a:lstStyle/>
            <a:p>
              <a:pPr algn="ctr"/>
              <a:r>
                <a:rPr lang="en-US" sz="2000" b="1" noProof="0" dirty="0">
                  <a:solidFill>
                    <a:schemeClr val="bg1"/>
                  </a:solidFill>
                </a:rPr>
                <a:t>Fabric </a:t>
              </a:r>
            </a:p>
            <a:p>
              <a:pPr algn="ctr"/>
              <a:r>
                <a:rPr lang="en-US" sz="2000" b="1" noProof="0" dirty="0">
                  <a:solidFill>
                    <a:schemeClr val="bg1"/>
                  </a:solidFill>
                </a:rPr>
                <a:t>Auto ML</a:t>
              </a:r>
            </a:p>
          </p:txBody>
        </p:sp>
      </p:grpSp>
      <p:grpSp>
        <p:nvGrpSpPr>
          <p:cNvPr id="17" name="Grupo 16">
            <a:extLst>
              <a:ext uri="{FF2B5EF4-FFF2-40B4-BE49-F238E27FC236}">
                <a16:creationId xmlns:a16="http://schemas.microsoft.com/office/drawing/2014/main" id="{F0CDAE68-A5BF-31F1-6FFA-573C8DD9A3D6}"/>
              </a:ext>
            </a:extLst>
          </p:cNvPr>
          <p:cNvGrpSpPr/>
          <p:nvPr/>
        </p:nvGrpSpPr>
        <p:grpSpPr>
          <a:xfrm>
            <a:off x="9618233" y="4429561"/>
            <a:ext cx="1218282" cy="2219922"/>
            <a:chOff x="2393785" y="4623218"/>
            <a:chExt cx="1218282" cy="2219922"/>
          </a:xfrm>
        </p:grpSpPr>
        <p:pic>
          <p:nvPicPr>
            <p:cNvPr id="11" name="Imagen 10">
              <a:extLst>
                <a:ext uri="{FF2B5EF4-FFF2-40B4-BE49-F238E27FC236}">
                  <a16:creationId xmlns:a16="http://schemas.microsoft.com/office/drawing/2014/main" id="{23C064C0-07A5-ECCD-E4E8-E6E0DABD09BC}"/>
                </a:ext>
              </a:extLst>
            </p:cNvPr>
            <p:cNvPicPr>
              <a:picLocks noChangeAspect="1"/>
            </p:cNvPicPr>
            <p:nvPr/>
          </p:nvPicPr>
          <p:blipFill>
            <a:blip r:embed="rId4"/>
            <a:stretch>
              <a:fillRect/>
            </a:stretch>
          </p:blipFill>
          <p:spPr>
            <a:xfrm>
              <a:off x="2429833" y="4623218"/>
              <a:ext cx="1146185" cy="1146185"/>
            </a:xfrm>
            <a:prstGeom prst="rect">
              <a:avLst/>
            </a:prstGeom>
          </p:spPr>
        </p:pic>
        <p:sp>
          <p:nvSpPr>
            <p:cNvPr id="12" name="CuadroTexto 11">
              <a:extLst>
                <a:ext uri="{FF2B5EF4-FFF2-40B4-BE49-F238E27FC236}">
                  <a16:creationId xmlns:a16="http://schemas.microsoft.com/office/drawing/2014/main" id="{643DC86B-891E-77E7-FB6D-2C6FBCD13905}"/>
                </a:ext>
              </a:extLst>
            </p:cNvPr>
            <p:cNvSpPr txBox="1"/>
            <p:nvPr/>
          </p:nvSpPr>
          <p:spPr>
            <a:xfrm>
              <a:off x="2393785" y="5919810"/>
              <a:ext cx="1218282" cy="923330"/>
            </a:xfrm>
            <a:prstGeom prst="rect">
              <a:avLst/>
            </a:prstGeom>
            <a:noFill/>
          </p:spPr>
          <p:txBody>
            <a:bodyPr wrap="square" lIns="0" tIns="0" rIns="0" bIns="0" rtlCol="0">
              <a:spAutoFit/>
            </a:bodyPr>
            <a:lstStyle/>
            <a:p>
              <a:pPr algn="ctr"/>
              <a:r>
                <a:rPr lang="en-US" sz="2000" b="1" noProof="0" dirty="0">
                  <a:solidFill>
                    <a:schemeClr val="bg1"/>
                  </a:solidFill>
                </a:rPr>
                <a:t>Fabric </a:t>
              </a:r>
            </a:p>
            <a:p>
              <a:pPr algn="ctr"/>
              <a:r>
                <a:rPr lang="en-US" sz="2000" b="1" noProof="0" dirty="0">
                  <a:solidFill>
                    <a:schemeClr val="bg1"/>
                  </a:solidFill>
                </a:rPr>
                <a:t>Prebuilt</a:t>
              </a:r>
            </a:p>
            <a:p>
              <a:pPr algn="ctr"/>
              <a:r>
                <a:rPr lang="en-US" sz="2000" b="1" dirty="0">
                  <a:solidFill>
                    <a:schemeClr val="bg1"/>
                  </a:solidFill>
                </a:rPr>
                <a:t>AI Models</a:t>
              </a:r>
              <a:endParaRPr lang="en-US" sz="2000" b="1" noProof="0" dirty="0">
                <a:solidFill>
                  <a:schemeClr val="bg1"/>
                </a:solidFill>
              </a:endParaRPr>
            </a:p>
          </p:txBody>
        </p:sp>
      </p:grpSp>
      <p:grpSp>
        <p:nvGrpSpPr>
          <p:cNvPr id="20" name="Grupo 19">
            <a:extLst>
              <a:ext uri="{FF2B5EF4-FFF2-40B4-BE49-F238E27FC236}">
                <a16:creationId xmlns:a16="http://schemas.microsoft.com/office/drawing/2014/main" id="{F7260DEB-9B6A-F05A-A8B6-EE152F514685}"/>
              </a:ext>
            </a:extLst>
          </p:cNvPr>
          <p:cNvGrpSpPr/>
          <p:nvPr/>
        </p:nvGrpSpPr>
        <p:grpSpPr>
          <a:xfrm>
            <a:off x="428279" y="4697451"/>
            <a:ext cx="2001468" cy="2057403"/>
            <a:chOff x="4026971" y="4828197"/>
            <a:chExt cx="2001468" cy="2057403"/>
          </a:xfrm>
        </p:grpSpPr>
        <p:pic>
          <p:nvPicPr>
            <p:cNvPr id="18" name="Imagen 17">
              <a:extLst>
                <a:ext uri="{FF2B5EF4-FFF2-40B4-BE49-F238E27FC236}">
                  <a16:creationId xmlns:a16="http://schemas.microsoft.com/office/drawing/2014/main" id="{1E4EBE9F-3959-D5E6-A6A9-046BB81473FE}"/>
                </a:ext>
              </a:extLst>
            </p:cNvPr>
            <p:cNvPicPr>
              <a:picLocks noChangeAspect="1"/>
            </p:cNvPicPr>
            <p:nvPr/>
          </p:nvPicPr>
          <p:blipFill>
            <a:blip r:embed="rId5"/>
            <a:stretch>
              <a:fillRect/>
            </a:stretch>
          </p:blipFill>
          <p:spPr>
            <a:xfrm>
              <a:off x="4026971" y="4828197"/>
              <a:ext cx="2001468" cy="1050770"/>
            </a:xfrm>
            <a:prstGeom prst="rect">
              <a:avLst/>
            </a:prstGeom>
          </p:spPr>
        </p:pic>
        <p:sp>
          <p:nvSpPr>
            <p:cNvPr id="19" name="CuadroTexto 18">
              <a:extLst>
                <a:ext uri="{FF2B5EF4-FFF2-40B4-BE49-F238E27FC236}">
                  <a16:creationId xmlns:a16="http://schemas.microsoft.com/office/drawing/2014/main" id="{7819944D-6036-6881-4FD3-EA41137A3261}"/>
                </a:ext>
              </a:extLst>
            </p:cNvPr>
            <p:cNvSpPr txBox="1"/>
            <p:nvPr/>
          </p:nvSpPr>
          <p:spPr>
            <a:xfrm>
              <a:off x="4417523" y="5962270"/>
              <a:ext cx="1218282" cy="923330"/>
            </a:xfrm>
            <a:prstGeom prst="rect">
              <a:avLst/>
            </a:prstGeom>
            <a:noFill/>
          </p:spPr>
          <p:txBody>
            <a:bodyPr wrap="square" lIns="0" tIns="0" rIns="0" bIns="0" rtlCol="0">
              <a:spAutoFit/>
            </a:bodyPr>
            <a:lstStyle/>
            <a:p>
              <a:pPr algn="ctr"/>
              <a:r>
                <a:rPr lang="en-US" sz="2000" b="1" noProof="0" dirty="0">
                  <a:solidFill>
                    <a:schemeClr val="bg1"/>
                  </a:solidFill>
                </a:rPr>
                <a:t>Connect Azure AI services</a:t>
              </a:r>
            </a:p>
          </p:txBody>
        </p:sp>
      </p:grpSp>
      <p:grpSp>
        <p:nvGrpSpPr>
          <p:cNvPr id="26" name="Grupo 25">
            <a:extLst>
              <a:ext uri="{FF2B5EF4-FFF2-40B4-BE49-F238E27FC236}">
                <a16:creationId xmlns:a16="http://schemas.microsoft.com/office/drawing/2014/main" id="{025AD6DE-05FD-49C4-6113-A75A11C2E512}"/>
              </a:ext>
            </a:extLst>
          </p:cNvPr>
          <p:cNvGrpSpPr/>
          <p:nvPr/>
        </p:nvGrpSpPr>
        <p:grpSpPr>
          <a:xfrm>
            <a:off x="10346322" y="2201709"/>
            <a:ext cx="1408547" cy="1967456"/>
            <a:chOff x="9906965" y="3604741"/>
            <a:chExt cx="1408547" cy="1967456"/>
          </a:xfrm>
        </p:grpSpPr>
        <p:pic>
          <p:nvPicPr>
            <p:cNvPr id="22" name="Imagen 21">
              <a:extLst>
                <a:ext uri="{FF2B5EF4-FFF2-40B4-BE49-F238E27FC236}">
                  <a16:creationId xmlns:a16="http://schemas.microsoft.com/office/drawing/2014/main" id="{1DEFA4F6-9C0D-4FCB-E833-B885CF4B1C7B}"/>
                </a:ext>
              </a:extLst>
            </p:cNvPr>
            <p:cNvPicPr>
              <a:picLocks noChangeAspect="1"/>
            </p:cNvPicPr>
            <p:nvPr/>
          </p:nvPicPr>
          <p:blipFill>
            <a:blip r:embed="rId6"/>
            <a:stretch>
              <a:fillRect/>
            </a:stretch>
          </p:blipFill>
          <p:spPr>
            <a:xfrm>
              <a:off x="9906965" y="3604741"/>
              <a:ext cx="980387" cy="980387"/>
            </a:xfrm>
            <a:prstGeom prst="rect">
              <a:avLst/>
            </a:prstGeom>
          </p:spPr>
        </p:pic>
        <p:pic>
          <p:nvPicPr>
            <p:cNvPr id="24" name="Imagen 23">
              <a:extLst>
                <a:ext uri="{FF2B5EF4-FFF2-40B4-BE49-F238E27FC236}">
                  <a16:creationId xmlns:a16="http://schemas.microsoft.com/office/drawing/2014/main" id="{86BE78C9-3148-994E-7AFD-797F3F5690B3}"/>
                </a:ext>
              </a:extLst>
            </p:cNvPr>
            <p:cNvPicPr>
              <a:picLocks noChangeAspect="1"/>
            </p:cNvPicPr>
            <p:nvPr/>
          </p:nvPicPr>
          <p:blipFill>
            <a:blip r:embed="rId7"/>
            <a:stretch>
              <a:fillRect/>
            </a:stretch>
          </p:blipFill>
          <p:spPr>
            <a:xfrm>
              <a:off x="10397158" y="4222319"/>
              <a:ext cx="918354" cy="711724"/>
            </a:xfrm>
            <a:prstGeom prst="rect">
              <a:avLst/>
            </a:prstGeom>
          </p:spPr>
        </p:pic>
        <p:sp>
          <p:nvSpPr>
            <p:cNvPr id="25" name="CuadroTexto 24">
              <a:extLst>
                <a:ext uri="{FF2B5EF4-FFF2-40B4-BE49-F238E27FC236}">
                  <a16:creationId xmlns:a16="http://schemas.microsoft.com/office/drawing/2014/main" id="{15E9B234-4BCB-C6B3-752D-56B4C6FF8C42}"/>
                </a:ext>
              </a:extLst>
            </p:cNvPr>
            <p:cNvSpPr txBox="1"/>
            <p:nvPr/>
          </p:nvSpPr>
          <p:spPr>
            <a:xfrm>
              <a:off x="10090693" y="4956644"/>
              <a:ext cx="1039323" cy="615553"/>
            </a:xfrm>
            <a:prstGeom prst="rect">
              <a:avLst/>
            </a:prstGeom>
            <a:noFill/>
          </p:spPr>
          <p:txBody>
            <a:bodyPr wrap="square" lIns="0" tIns="0" rIns="0" bIns="0" rtlCol="0">
              <a:spAutoFit/>
            </a:bodyPr>
            <a:lstStyle/>
            <a:p>
              <a:pPr algn="ctr"/>
              <a:r>
                <a:rPr lang="en-US" sz="2000" b="1" noProof="0" dirty="0">
                  <a:solidFill>
                    <a:schemeClr val="bg1"/>
                  </a:solidFill>
                </a:rPr>
                <a:t>Python </a:t>
              </a:r>
            </a:p>
            <a:p>
              <a:pPr algn="ctr"/>
              <a:r>
                <a:rPr lang="en-US" sz="2000" b="1" noProof="0" dirty="0">
                  <a:solidFill>
                    <a:schemeClr val="bg1"/>
                  </a:solidFill>
                </a:rPr>
                <a:t>Y R</a:t>
              </a:r>
            </a:p>
          </p:txBody>
        </p:sp>
      </p:grpSp>
      <p:grpSp>
        <p:nvGrpSpPr>
          <p:cNvPr id="30" name="Grupo 29">
            <a:extLst>
              <a:ext uri="{FF2B5EF4-FFF2-40B4-BE49-F238E27FC236}">
                <a16:creationId xmlns:a16="http://schemas.microsoft.com/office/drawing/2014/main" id="{5359B3DB-C012-1A4A-BE4D-8922C5C979AC}"/>
              </a:ext>
            </a:extLst>
          </p:cNvPr>
          <p:cNvGrpSpPr/>
          <p:nvPr/>
        </p:nvGrpSpPr>
        <p:grpSpPr>
          <a:xfrm>
            <a:off x="94268" y="1991409"/>
            <a:ext cx="8154382" cy="2373202"/>
            <a:chOff x="94268" y="1991409"/>
            <a:chExt cx="8342722" cy="2373202"/>
          </a:xfrm>
        </p:grpSpPr>
        <p:sp>
          <p:nvSpPr>
            <p:cNvPr id="27" name="Rectángulo: esquinas redondeadas 26">
              <a:extLst>
                <a:ext uri="{FF2B5EF4-FFF2-40B4-BE49-F238E27FC236}">
                  <a16:creationId xmlns:a16="http://schemas.microsoft.com/office/drawing/2014/main" id="{8992D4C6-A984-83B2-C106-E7E1C3E7F585}"/>
                </a:ext>
              </a:extLst>
            </p:cNvPr>
            <p:cNvSpPr/>
            <p:nvPr/>
          </p:nvSpPr>
          <p:spPr bwMode="auto">
            <a:xfrm>
              <a:off x="94268" y="1991409"/>
              <a:ext cx="8342722" cy="2373202"/>
            </a:xfrm>
            <a:prstGeom prst="roundRect">
              <a:avLst/>
            </a:prstGeom>
            <a:solidFill>
              <a:schemeClr val="accent1">
                <a:alpha val="64000"/>
              </a:schemeClr>
            </a:solidFill>
            <a:ln w="57150">
              <a:solidFill>
                <a:srgbClr val="7025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28" name="CuadroTexto 27">
              <a:extLst>
                <a:ext uri="{FF2B5EF4-FFF2-40B4-BE49-F238E27FC236}">
                  <a16:creationId xmlns:a16="http://schemas.microsoft.com/office/drawing/2014/main" id="{AA2536A7-AA0B-87AE-19E4-DB8744EB8BBC}"/>
                </a:ext>
              </a:extLst>
            </p:cNvPr>
            <p:cNvSpPr txBox="1"/>
            <p:nvPr/>
          </p:nvSpPr>
          <p:spPr>
            <a:xfrm>
              <a:off x="6556340" y="2201709"/>
              <a:ext cx="1739935" cy="43088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400" b="1" noProof="0" dirty="0">
                  <a:solidFill>
                    <a:srgbClr val="702573"/>
                  </a:solidFill>
                </a:rPr>
                <a:t>Capacidad F64</a:t>
              </a:r>
            </a:p>
            <a:p>
              <a:pPr marL="342900" indent="-342900">
                <a:buFont typeface="Arial" panose="020B0604020202020204" pitchFamily="34" charset="0"/>
                <a:buChar char="•"/>
              </a:pPr>
              <a:r>
                <a:rPr lang="en-US" sz="1400" b="1" dirty="0">
                  <a:solidFill>
                    <a:srgbClr val="702573"/>
                  </a:solidFill>
                </a:rPr>
                <a:t>Copilot activado</a:t>
              </a:r>
              <a:endParaRPr lang="en-US" sz="1400" b="1" noProof="0" dirty="0">
                <a:solidFill>
                  <a:srgbClr val="702573"/>
                </a:solidFill>
              </a:endParaRPr>
            </a:p>
          </p:txBody>
        </p:sp>
        <p:pic>
          <p:nvPicPr>
            <p:cNvPr id="2056" name="Picture 8">
              <a:extLst>
                <a:ext uri="{FF2B5EF4-FFF2-40B4-BE49-F238E27FC236}">
                  <a16:creationId xmlns:a16="http://schemas.microsoft.com/office/drawing/2014/main" id="{524AA417-2D40-52A8-164C-FBFD35EE75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9053" b="6721"/>
            <a:stretch/>
          </p:blipFill>
          <p:spPr bwMode="auto">
            <a:xfrm>
              <a:off x="6819180" y="2952552"/>
              <a:ext cx="1255671" cy="8771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upo 34">
            <a:extLst>
              <a:ext uri="{FF2B5EF4-FFF2-40B4-BE49-F238E27FC236}">
                <a16:creationId xmlns:a16="http://schemas.microsoft.com/office/drawing/2014/main" id="{96B4C926-122B-6E13-378D-B82D4F86394B}"/>
              </a:ext>
            </a:extLst>
          </p:cNvPr>
          <p:cNvGrpSpPr/>
          <p:nvPr/>
        </p:nvGrpSpPr>
        <p:grpSpPr>
          <a:xfrm>
            <a:off x="148590" y="4531234"/>
            <a:ext cx="5261610" cy="2223620"/>
            <a:chOff x="148590" y="4531234"/>
            <a:chExt cx="5261610" cy="2373202"/>
          </a:xfrm>
        </p:grpSpPr>
        <p:sp>
          <p:nvSpPr>
            <p:cNvPr id="31" name="Rectángulo: esquinas redondeadas 30">
              <a:extLst>
                <a:ext uri="{FF2B5EF4-FFF2-40B4-BE49-F238E27FC236}">
                  <a16:creationId xmlns:a16="http://schemas.microsoft.com/office/drawing/2014/main" id="{D0F9C45C-AAEF-D040-73C1-99976D1B85AA}"/>
                </a:ext>
              </a:extLst>
            </p:cNvPr>
            <p:cNvSpPr/>
            <p:nvPr/>
          </p:nvSpPr>
          <p:spPr bwMode="auto">
            <a:xfrm>
              <a:off x="148590" y="4531234"/>
              <a:ext cx="5261610" cy="2373202"/>
            </a:xfrm>
            <a:prstGeom prst="roundRect">
              <a:avLst/>
            </a:prstGeom>
            <a:solidFill>
              <a:schemeClr val="bg2">
                <a:lumMod val="25000"/>
                <a:lumOff val="75000"/>
                <a:alpha val="64000"/>
              </a:schemeClr>
            </a:solidFill>
            <a:ln w="571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32" name="CuadroTexto 31">
              <a:extLst>
                <a:ext uri="{FF2B5EF4-FFF2-40B4-BE49-F238E27FC236}">
                  <a16:creationId xmlns:a16="http://schemas.microsoft.com/office/drawing/2014/main" id="{C0FE9643-A1A6-D53D-088F-EFBF2975DF3B}"/>
                </a:ext>
              </a:extLst>
            </p:cNvPr>
            <p:cNvSpPr txBox="1"/>
            <p:nvPr/>
          </p:nvSpPr>
          <p:spPr>
            <a:xfrm>
              <a:off x="3358479" y="4761906"/>
              <a:ext cx="1876166" cy="43088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400" b="1" noProof="0" dirty="0">
                  <a:solidFill>
                    <a:srgbClr val="0070C0"/>
                  </a:solidFill>
                </a:rPr>
                <a:t>Servicios de Pago Adicionales</a:t>
              </a:r>
            </a:p>
          </p:txBody>
        </p:sp>
        <p:pic>
          <p:nvPicPr>
            <p:cNvPr id="34" name="Imagen 33">
              <a:extLst>
                <a:ext uri="{FF2B5EF4-FFF2-40B4-BE49-F238E27FC236}">
                  <a16:creationId xmlns:a16="http://schemas.microsoft.com/office/drawing/2014/main" id="{A13302E9-981B-DCA2-DDE4-DE2D5B4EA84E}"/>
                </a:ext>
              </a:extLst>
            </p:cNvPr>
            <p:cNvPicPr>
              <a:picLocks noChangeAspect="1"/>
            </p:cNvPicPr>
            <p:nvPr/>
          </p:nvPicPr>
          <p:blipFill>
            <a:blip r:embed="rId9"/>
            <a:srcRect l="5190" t="26586" r="3419" b="9410"/>
            <a:stretch/>
          </p:blipFill>
          <p:spPr>
            <a:xfrm>
              <a:off x="3485310" y="5526595"/>
              <a:ext cx="1622504" cy="1044038"/>
            </a:xfrm>
            <a:prstGeom prst="rect">
              <a:avLst/>
            </a:prstGeom>
          </p:spPr>
        </p:pic>
      </p:grpSp>
      <p:sp>
        <p:nvSpPr>
          <p:cNvPr id="36" name="Rectángulo: esquinas redondeadas 35">
            <a:extLst>
              <a:ext uri="{FF2B5EF4-FFF2-40B4-BE49-F238E27FC236}">
                <a16:creationId xmlns:a16="http://schemas.microsoft.com/office/drawing/2014/main" id="{E49B8C4D-00E5-354B-09C7-2D05719A4E3F}"/>
              </a:ext>
            </a:extLst>
          </p:cNvPr>
          <p:cNvSpPr/>
          <p:nvPr/>
        </p:nvSpPr>
        <p:spPr bwMode="auto">
          <a:xfrm>
            <a:off x="8427537" y="1991408"/>
            <a:ext cx="3670196" cy="4763445"/>
          </a:xfrm>
          <a:prstGeom prst="roundRect">
            <a:avLst>
              <a:gd name="adj" fmla="val 9218"/>
            </a:avLst>
          </a:prstGeom>
          <a:noFill/>
          <a:ln w="57150">
            <a:solidFill>
              <a:srgbClr val="35961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2201385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CAF99-81F4-A8A4-522D-89C250B617E7}"/>
            </a:ext>
          </a:extLst>
        </p:cNvPr>
        <p:cNvGrpSpPr/>
        <p:nvPr/>
      </p:nvGrpSpPr>
      <p:grpSpPr>
        <a:xfrm>
          <a:off x="0" y="0"/>
          <a:ext cx="0" cy="0"/>
          <a:chOff x="0" y="0"/>
          <a:chExt cx="0" cy="0"/>
        </a:xfrm>
      </p:grpSpPr>
      <p:sp>
        <p:nvSpPr>
          <p:cNvPr id="6" name="Text Placeholder 4">
            <a:extLst>
              <a:ext uri="{FF2B5EF4-FFF2-40B4-BE49-F238E27FC236}">
                <a16:creationId xmlns:a16="http://schemas.microsoft.com/office/drawing/2014/main" id="{9102621F-7F3A-361C-26C6-C477B67AF81D}"/>
              </a:ext>
            </a:extLst>
          </p:cNvPr>
          <p:cNvSpPr txBox="1">
            <a:spLocks/>
          </p:cNvSpPr>
          <p:nvPr/>
        </p:nvSpPr>
        <p:spPr>
          <a:xfrm>
            <a:off x="562232" y="4653109"/>
            <a:ext cx="5577840"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cs typeface="Segoe UI"/>
              </a:rPr>
              <a:t>Fabric Data Science Examples</a:t>
            </a:r>
            <a:endParaRPr lang="en-US" sz="3200" dirty="0">
              <a:cs typeface="Segoe UI"/>
            </a:endParaRPr>
          </a:p>
        </p:txBody>
      </p:sp>
      <p:sp>
        <p:nvSpPr>
          <p:cNvPr id="7" name="Title 3">
            <a:extLst>
              <a:ext uri="{FF2B5EF4-FFF2-40B4-BE49-F238E27FC236}">
                <a16:creationId xmlns:a16="http://schemas.microsoft.com/office/drawing/2014/main" id="{6747E2EE-39D4-F880-FD45-D738E0361170}"/>
              </a:ext>
            </a:extLst>
          </p:cNvPr>
          <p:cNvSpPr txBox="1">
            <a:spLocks/>
          </p:cNvSpPr>
          <p:nvPr/>
        </p:nvSpPr>
        <p:spPr>
          <a:xfrm>
            <a:off x="562232" y="1848619"/>
            <a:ext cx="11302666" cy="2215991"/>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sz="4400" dirty="0">
                <a:solidFill>
                  <a:srgbClr val="FFFFFF"/>
                </a:solidFill>
                <a:cs typeface="Segoe Sans Display Semibold"/>
              </a:rPr>
              <a:t>3. Demo 1</a:t>
            </a:r>
          </a:p>
          <a:p>
            <a:endParaRPr lang="en-US" sz="4400" dirty="0">
              <a:solidFill>
                <a:srgbClr val="FFFFFF"/>
              </a:solidFill>
              <a:cs typeface="Segoe Sans Display Semibold"/>
            </a:endParaRPr>
          </a:p>
          <a:p>
            <a:r>
              <a:rPr lang="es-ES" sz="3600" dirty="0">
                <a:solidFill>
                  <a:srgbClr val="FFFFFF"/>
                </a:solidFill>
                <a:latin typeface="+mn-lt"/>
                <a:cs typeface="Segoe Sans Display Semibold"/>
              </a:rPr>
              <a:t>Previsión de ventas en FABRIC sin ser Data </a:t>
            </a:r>
            <a:r>
              <a:rPr lang="es-ES" sz="3600" dirty="0" err="1">
                <a:solidFill>
                  <a:srgbClr val="FFFFFF"/>
                </a:solidFill>
                <a:latin typeface="+mn-lt"/>
                <a:cs typeface="Segoe Sans Display Semibold"/>
              </a:rPr>
              <a:t>Scientist</a:t>
            </a:r>
            <a:r>
              <a:rPr lang="es-ES" sz="3600" dirty="0">
                <a:solidFill>
                  <a:srgbClr val="FFFFFF"/>
                </a:solidFill>
                <a:latin typeface="+mn-lt"/>
                <a:cs typeface="Segoe Sans Display Semibold"/>
              </a:rPr>
              <a:t> ni millonario</a:t>
            </a:r>
          </a:p>
        </p:txBody>
      </p:sp>
    </p:spTree>
    <p:extLst>
      <p:ext uri="{BB962C8B-B14F-4D97-AF65-F5344CB8AC3E}">
        <p14:creationId xmlns:p14="http://schemas.microsoft.com/office/powerpoint/2010/main" val="424178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4C0ED-9D6D-80D8-6B52-53F6939D830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415E6F-E81A-9751-94EF-B6EBB39A43E8}"/>
              </a:ext>
            </a:extLst>
          </p:cNvPr>
          <p:cNvSpPr>
            <a:spLocks noGrp="1"/>
          </p:cNvSpPr>
          <p:nvPr>
            <p:ph type="title"/>
          </p:nvPr>
        </p:nvSpPr>
        <p:spPr>
          <a:xfrm>
            <a:off x="588263" y="457200"/>
            <a:ext cx="11018520" cy="553998"/>
          </a:xfrm>
        </p:spPr>
        <p:txBody>
          <a:bodyPr/>
          <a:lstStyle/>
          <a:p>
            <a:r>
              <a:rPr lang="es-ES" sz="3600" dirty="0"/>
              <a:t>3. Demo: </a:t>
            </a:r>
            <a:r>
              <a:rPr lang="es-ES" dirty="0"/>
              <a:t>F</a:t>
            </a:r>
            <a:r>
              <a:rPr lang="es-ES" sz="3600" dirty="0"/>
              <a:t>orecast  Ventas</a:t>
            </a:r>
          </a:p>
        </p:txBody>
      </p:sp>
      <p:sp>
        <p:nvSpPr>
          <p:cNvPr id="3" name="Marcador de texto 2">
            <a:extLst>
              <a:ext uri="{FF2B5EF4-FFF2-40B4-BE49-F238E27FC236}">
                <a16:creationId xmlns:a16="http://schemas.microsoft.com/office/drawing/2014/main" id="{AFE012EF-FF17-E355-2648-09B3FEA23171}"/>
              </a:ext>
            </a:extLst>
          </p:cNvPr>
          <p:cNvSpPr>
            <a:spLocks noGrp="1"/>
          </p:cNvSpPr>
          <p:nvPr>
            <p:ph type="body" sz="quarter" idx="13"/>
          </p:nvPr>
        </p:nvSpPr>
        <p:spPr>
          <a:xfrm>
            <a:off x="-1" y="1436688"/>
            <a:ext cx="6561057" cy="446148"/>
          </a:xfrm>
        </p:spPr>
        <p:txBody>
          <a:bodyPr/>
          <a:lstStyle/>
          <a:p>
            <a:r>
              <a:rPr lang="es-ES" dirty="0"/>
              <a:t>Conceptos Básicos “Time Series”</a:t>
            </a:r>
          </a:p>
        </p:txBody>
      </p:sp>
      <p:sp>
        <p:nvSpPr>
          <p:cNvPr id="23" name="CuadroTexto 22">
            <a:extLst>
              <a:ext uri="{FF2B5EF4-FFF2-40B4-BE49-F238E27FC236}">
                <a16:creationId xmlns:a16="http://schemas.microsoft.com/office/drawing/2014/main" id="{E4DBB5DB-F2DF-7E4F-56CC-8C707E458F71}"/>
              </a:ext>
            </a:extLst>
          </p:cNvPr>
          <p:cNvSpPr txBox="1"/>
          <p:nvPr/>
        </p:nvSpPr>
        <p:spPr>
          <a:xfrm>
            <a:off x="-1" y="2480400"/>
            <a:ext cx="6419655" cy="375910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s-ES" b="1" i="0" dirty="0">
                <a:solidFill>
                  <a:srgbClr val="161616"/>
                </a:solidFill>
                <a:effectLst/>
                <a:latin typeface="Segoe UI" panose="020B0502040204020203" pitchFamily="34" charset="0"/>
              </a:rPr>
              <a:t>Una serie temporal de datos tiene 4 componentes:</a:t>
            </a:r>
          </a:p>
          <a:p>
            <a:pPr lvl="1"/>
            <a:endParaRPr lang="es-ES" b="1" dirty="0">
              <a:solidFill>
                <a:srgbClr val="000000"/>
              </a:solidFill>
            </a:endParaRPr>
          </a:p>
          <a:p>
            <a:pPr marL="742933" lvl="1" indent="-285750">
              <a:buFont typeface="Arial" panose="020B0604020202020204" pitchFamily="34" charset="0"/>
              <a:buChar char="•"/>
            </a:pPr>
            <a:r>
              <a:rPr lang="es-ES" b="1" dirty="0">
                <a:solidFill>
                  <a:srgbClr val="D6522B"/>
                </a:solidFill>
                <a:latin typeface="Segoe UI" panose="020B0502040204020203" pitchFamily="34" charset="0"/>
              </a:rPr>
              <a:t>NIVEL</a:t>
            </a:r>
            <a:r>
              <a:rPr lang="es-ES" b="1" dirty="0">
                <a:solidFill>
                  <a:srgbClr val="161616"/>
                </a:solidFill>
                <a:latin typeface="Segoe UI" panose="020B0502040204020203" pitchFamily="34" charset="0"/>
              </a:rPr>
              <a:t>: indica el valor medio para un periodo de tiempo</a:t>
            </a:r>
          </a:p>
          <a:p>
            <a:pPr lvl="1"/>
            <a:endParaRPr lang="es-ES" b="1" dirty="0">
              <a:solidFill>
                <a:srgbClr val="000000"/>
              </a:solidFill>
            </a:endParaRPr>
          </a:p>
          <a:p>
            <a:pPr marL="742933" lvl="1" indent="-285750">
              <a:buFont typeface="Arial" panose="020B0604020202020204" pitchFamily="34" charset="0"/>
              <a:buChar char="•"/>
            </a:pPr>
            <a:r>
              <a:rPr lang="es-ES" b="1" dirty="0">
                <a:solidFill>
                  <a:srgbClr val="D6522B"/>
                </a:solidFill>
                <a:latin typeface="Segoe UI" panose="020B0502040204020203" pitchFamily="34" charset="0"/>
              </a:rPr>
              <a:t>TENDENCIA</a:t>
            </a:r>
            <a:r>
              <a:rPr lang="es-ES" b="1" dirty="0">
                <a:solidFill>
                  <a:srgbClr val="161616"/>
                </a:solidFill>
                <a:latin typeface="Segoe UI" panose="020B0502040204020203" pitchFamily="34" charset="0"/>
              </a:rPr>
              <a:t>: indica si los datos crecen, decrecen o son constantes</a:t>
            </a:r>
          </a:p>
          <a:p>
            <a:pPr marL="742933" lvl="1" indent="-285750">
              <a:buFont typeface="Arial" panose="020B0604020202020204" pitchFamily="34" charset="0"/>
              <a:buChar char="•"/>
            </a:pPr>
            <a:endParaRPr lang="es-ES" b="1" dirty="0">
              <a:solidFill>
                <a:srgbClr val="161616"/>
              </a:solidFill>
              <a:latin typeface="Segoe UI" panose="020B0502040204020203" pitchFamily="34" charset="0"/>
            </a:endParaRPr>
          </a:p>
          <a:p>
            <a:pPr marL="742933" lvl="1" indent="-285750">
              <a:buFont typeface="Arial" panose="020B0604020202020204" pitchFamily="34" charset="0"/>
              <a:buChar char="•"/>
            </a:pPr>
            <a:r>
              <a:rPr lang="es-ES" b="1" dirty="0">
                <a:solidFill>
                  <a:srgbClr val="D6522B"/>
                </a:solidFill>
              </a:rPr>
              <a:t>ESTACIONALIDAD</a:t>
            </a:r>
            <a:r>
              <a:rPr lang="es-ES" b="1" dirty="0">
                <a:solidFill>
                  <a:srgbClr val="000000"/>
                </a:solidFill>
              </a:rPr>
              <a:t>: patrón que se repite en el tiempo</a:t>
            </a:r>
            <a:endParaRPr lang="es-ES" b="1" dirty="0">
              <a:solidFill>
                <a:srgbClr val="161616"/>
              </a:solidFill>
              <a:latin typeface="Segoe UI" panose="020B0502040204020203" pitchFamily="34" charset="0"/>
            </a:endParaRPr>
          </a:p>
          <a:p>
            <a:pPr lvl="1"/>
            <a:endParaRPr lang="es-ES" b="1" dirty="0">
              <a:solidFill>
                <a:srgbClr val="161616"/>
              </a:solidFill>
              <a:latin typeface="Segoe UI" panose="020B0502040204020203" pitchFamily="34" charset="0"/>
            </a:endParaRPr>
          </a:p>
          <a:p>
            <a:pPr marL="742933" lvl="1" indent="-285750">
              <a:buFont typeface="Arial" panose="020B0604020202020204" pitchFamily="34" charset="0"/>
              <a:buChar char="•"/>
            </a:pPr>
            <a:r>
              <a:rPr lang="es-ES" b="1" dirty="0">
                <a:solidFill>
                  <a:srgbClr val="D6522B"/>
                </a:solidFill>
                <a:latin typeface="Segoe UI" panose="020B0502040204020203" pitchFamily="34" charset="0"/>
              </a:rPr>
              <a:t>RUIDO/RESIDUAL</a:t>
            </a:r>
            <a:r>
              <a:rPr lang="es-ES" b="1" dirty="0">
                <a:solidFill>
                  <a:srgbClr val="161616"/>
                </a:solidFill>
                <a:latin typeface="Segoe UI" panose="020B0502040204020203" pitchFamily="34" charset="0"/>
              </a:rPr>
              <a:t>: fluctuaciones aleatorias de los datos que no pueden ser explicadas por el modelo</a:t>
            </a:r>
          </a:p>
        </p:txBody>
      </p:sp>
      <p:pic>
        <p:nvPicPr>
          <p:cNvPr id="4098" name="Picture 2" descr="Time Series Analysis. Trends, Patters, Seasonality and… | by Athul Anish |  The Startup | Medium">
            <a:extLst>
              <a:ext uri="{FF2B5EF4-FFF2-40B4-BE49-F238E27FC236}">
                <a16:creationId xmlns:a16="http://schemas.microsoft.com/office/drawing/2014/main" id="{55809001-3A93-3123-860C-B9FC921FA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3794" y="2460971"/>
            <a:ext cx="5758206" cy="4318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308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left)">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xEl>
                                              <p:pRg st="2" end="2"/>
                                            </p:txEl>
                                          </p:spTgt>
                                        </p:tgtEl>
                                        <p:attrNameLst>
                                          <p:attrName>style.visibility</p:attrName>
                                        </p:attrNameLst>
                                      </p:cBhvr>
                                      <p:to>
                                        <p:strVal val="visible"/>
                                      </p:to>
                                    </p:set>
                                    <p:animEffect transition="in" filter="wipe(left)">
                                      <p:cBhvr>
                                        <p:cTn id="12" dur="500"/>
                                        <p:tgtEl>
                                          <p:spTgt spid="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xEl>
                                              <p:pRg st="4" end="4"/>
                                            </p:txEl>
                                          </p:spTgt>
                                        </p:tgtEl>
                                        <p:attrNameLst>
                                          <p:attrName>style.visibility</p:attrName>
                                        </p:attrNameLst>
                                      </p:cBhvr>
                                      <p:to>
                                        <p:strVal val="visible"/>
                                      </p:to>
                                    </p:set>
                                    <p:animEffect transition="in" filter="wipe(left)">
                                      <p:cBhvr>
                                        <p:cTn id="17" dur="500"/>
                                        <p:tgtEl>
                                          <p:spTgt spid="2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xEl>
                                              <p:pRg st="6" end="6"/>
                                            </p:txEl>
                                          </p:spTgt>
                                        </p:tgtEl>
                                        <p:attrNameLst>
                                          <p:attrName>style.visibility</p:attrName>
                                        </p:attrNameLst>
                                      </p:cBhvr>
                                      <p:to>
                                        <p:strVal val="visible"/>
                                      </p:to>
                                    </p:set>
                                    <p:animEffect transition="in" filter="wipe(left)">
                                      <p:cBhvr>
                                        <p:cTn id="22" dur="500"/>
                                        <p:tgtEl>
                                          <p:spTgt spid="2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xEl>
                                              <p:pRg st="8" end="8"/>
                                            </p:txEl>
                                          </p:spTgt>
                                        </p:tgtEl>
                                        <p:attrNameLst>
                                          <p:attrName>style.visibility</p:attrName>
                                        </p:attrNameLst>
                                      </p:cBhvr>
                                      <p:to>
                                        <p:strVal val="visible"/>
                                      </p:to>
                                    </p:set>
                                    <p:animEffect transition="in" filter="wipe(left)">
                                      <p:cBhvr>
                                        <p:cTn id="27" dur="500"/>
                                        <p:tgtEl>
                                          <p:spTgt spid="2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098"/>
                                        </p:tgtEl>
                                        <p:attrNameLst>
                                          <p:attrName>style.visibility</p:attrName>
                                        </p:attrNameLst>
                                      </p:cBhvr>
                                      <p:to>
                                        <p:strVal val="visible"/>
                                      </p:to>
                                    </p:set>
                                    <p:animEffect transition="in" filter="wipe(up)">
                                      <p:cBhvr>
                                        <p:cTn id="3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372D3-DE40-2436-C897-B22E8B495BC9}"/>
            </a:ext>
          </a:extLst>
        </p:cNvPr>
        <p:cNvGrpSpPr/>
        <p:nvPr/>
      </p:nvGrpSpPr>
      <p:grpSpPr>
        <a:xfrm>
          <a:off x="0" y="0"/>
          <a:ext cx="0" cy="0"/>
          <a:chOff x="0" y="0"/>
          <a:chExt cx="0" cy="0"/>
        </a:xfrm>
      </p:grpSpPr>
      <p:sp>
        <p:nvSpPr>
          <p:cNvPr id="6" name="Text Placeholder 4">
            <a:extLst>
              <a:ext uri="{FF2B5EF4-FFF2-40B4-BE49-F238E27FC236}">
                <a16:creationId xmlns:a16="http://schemas.microsoft.com/office/drawing/2014/main" id="{36BE8F9F-AEDF-ADA0-9C7A-5FAF2E815809}"/>
              </a:ext>
            </a:extLst>
          </p:cNvPr>
          <p:cNvSpPr txBox="1">
            <a:spLocks/>
          </p:cNvSpPr>
          <p:nvPr/>
        </p:nvSpPr>
        <p:spPr>
          <a:xfrm>
            <a:off x="562232" y="4653109"/>
            <a:ext cx="5577840"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cs typeface="Segoe UI"/>
              </a:rPr>
              <a:t>Fabric </a:t>
            </a:r>
            <a:r>
              <a:rPr lang="en-US" sz="2400" dirty="0" err="1">
                <a:cs typeface="Segoe UI"/>
              </a:rPr>
              <a:t>AutoML</a:t>
            </a:r>
            <a:r>
              <a:rPr lang="en-US" sz="2400" dirty="0">
                <a:cs typeface="Segoe UI"/>
              </a:rPr>
              <a:t> Experiments</a:t>
            </a:r>
            <a:endParaRPr lang="en-US" sz="3200" dirty="0">
              <a:cs typeface="Segoe UI"/>
            </a:endParaRPr>
          </a:p>
        </p:txBody>
      </p:sp>
      <p:sp>
        <p:nvSpPr>
          <p:cNvPr id="7" name="Title 3">
            <a:extLst>
              <a:ext uri="{FF2B5EF4-FFF2-40B4-BE49-F238E27FC236}">
                <a16:creationId xmlns:a16="http://schemas.microsoft.com/office/drawing/2014/main" id="{58E9E93B-E4EF-C751-653D-EF83D49D29D8}"/>
              </a:ext>
            </a:extLst>
          </p:cNvPr>
          <p:cNvSpPr txBox="1">
            <a:spLocks/>
          </p:cNvSpPr>
          <p:nvPr/>
        </p:nvSpPr>
        <p:spPr>
          <a:xfrm>
            <a:off x="562232" y="2347217"/>
            <a:ext cx="11302666" cy="1717393"/>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sz="4400" dirty="0">
                <a:solidFill>
                  <a:srgbClr val="FFFFFF"/>
                </a:solidFill>
                <a:cs typeface="Segoe Sans Display Semibold"/>
              </a:rPr>
              <a:t>3. Demo 2</a:t>
            </a:r>
          </a:p>
          <a:p>
            <a:endParaRPr lang="en-US" sz="4400" dirty="0">
              <a:solidFill>
                <a:srgbClr val="FFFFFF"/>
              </a:solidFill>
              <a:cs typeface="Segoe Sans Display Semibold"/>
            </a:endParaRPr>
          </a:p>
          <a:p>
            <a:r>
              <a:rPr lang="es-ES" sz="3600" dirty="0">
                <a:solidFill>
                  <a:srgbClr val="FFFFFF"/>
                </a:solidFill>
                <a:latin typeface="+mn-lt"/>
                <a:cs typeface="Segoe Sans Display Semibold"/>
              </a:rPr>
              <a:t>Previsión de baja clientes Banco con </a:t>
            </a:r>
            <a:r>
              <a:rPr lang="es-ES" sz="3600" dirty="0" err="1">
                <a:solidFill>
                  <a:srgbClr val="FFFFFF"/>
                </a:solidFill>
                <a:latin typeface="+mn-lt"/>
                <a:cs typeface="Segoe Sans Display Semibold"/>
              </a:rPr>
              <a:t>AutoML</a:t>
            </a:r>
            <a:endParaRPr lang="es-ES" sz="3600" dirty="0">
              <a:solidFill>
                <a:srgbClr val="FFFFFF"/>
              </a:solidFill>
              <a:latin typeface="+mn-lt"/>
              <a:cs typeface="Segoe Sans Display Semibold"/>
            </a:endParaRPr>
          </a:p>
        </p:txBody>
      </p:sp>
    </p:spTree>
    <p:extLst>
      <p:ext uri="{BB962C8B-B14F-4D97-AF65-F5344CB8AC3E}">
        <p14:creationId xmlns:p14="http://schemas.microsoft.com/office/powerpoint/2010/main" val="115144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a:solidFill>
                  <a:schemeClr val="bg1"/>
                </a:solidFill>
              </a:rPr>
              <a:t>THANK YOU SPONSORS</a:t>
            </a:r>
          </a:p>
        </p:txBody>
      </p:sp>
      <p:pic>
        <p:nvPicPr>
          <p:cNvPr id="3" name="Imagen 2" descr="Imagen que contiene Texto&#10;&#10;El contenido generado por IA puede ser incorrecto.">
            <a:extLst>
              <a:ext uri="{FF2B5EF4-FFF2-40B4-BE49-F238E27FC236}">
                <a16:creationId xmlns:a16="http://schemas.microsoft.com/office/drawing/2014/main" id="{0C2B7214-83C9-8E24-5CDE-F5511C65C1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104690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DBEA0E9-196F-8868-C146-D6976AEF4A16}"/>
              </a:ext>
              <a:ext uri="{C183D7F6-B498-43B3-948B-1728B52AA6E4}">
                <adec:decorative xmlns:adec="http://schemas.microsoft.com/office/drawing/2017/decorative" val="1"/>
              </a:ext>
            </a:extLst>
          </p:cNvPr>
          <p:cNvGrpSpPr/>
          <p:nvPr/>
        </p:nvGrpSpPr>
        <p:grpSpPr>
          <a:xfrm>
            <a:off x="0" y="2175584"/>
            <a:ext cx="12192001" cy="4682416"/>
            <a:chOff x="-1" y="2175584"/>
            <a:chExt cx="12192001" cy="4682416"/>
          </a:xfrm>
        </p:grpSpPr>
        <p:sp>
          <p:nvSpPr>
            <p:cNvPr id="7" name="Rounded Rectangle 3" descr="Dark Pattern: Plus dots">
              <a:extLst>
                <a:ext uri="{FF2B5EF4-FFF2-40B4-BE49-F238E27FC236}">
                  <a16:creationId xmlns:a16="http://schemas.microsoft.com/office/drawing/2014/main" id="{A0E7F714-DE13-934E-63DF-8A813762D2D7}"/>
                </a:ext>
              </a:extLst>
            </p:cNvPr>
            <p:cNvSpPr/>
            <p:nvPr/>
          </p:nvSpPr>
          <p:spPr bwMode="auto">
            <a:xfrm rot="10800000">
              <a:off x="-1" y="4724399"/>
              <a:ext cx="12192000" cy="2133600"/>
            </a:xfrm>
            <a:prstGeom prst="rect">
              <a:avLst/>
            </a:prstGeom>
            <a:blipFill dpi="0" rotWithShape="1">
              <a:blip r:embed="rId3">
                <a:alphaModFix amt="20000"/>
                <a:lum bright="-59000"/>
                <a:extLst>
                  <a:ext uri="{96DAC541-7B7A-43D3-8B79-37D633B846F1}">
                    <asvg:svgBlip xmlns:asvg="http://schemas.microsoft.com/office/drawing/2016/SVG/main" r:embed="rId4"/>
                  </a:ext>
                </a:extLst>
              </a:blip>
              <a:srcRect/>
              <a:tile tx="0" ty="0" sx="100000" sy="100000" flip="none" algn="tl"/>
            </a:bli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C2DFEC8-B983-2FBE-A51B-C353E2D5AFBE}"/>
                </a:ext>
              </a:extLst>
            </p:cNvPr>
            <p:cNvSpPr/>
            <p:nvPr/>
          </p:nvSpPr>
          <p:spPr bwMode="auto">
            <a:xfrm>
              <a:off x="0" y="2175584"/>
              <a:ext cx="12192000" cy="4682416"/>
            </a:xfrm>
            <a:prstGeom prst="rect">
              <a:avLst/>
            </a:prstGeom>
            <a:gradFill>
              <a:gsLst>
                <a:gs pos="100000">
                  <a:srgbClr val="091F2C">
                    <a:alpha val="2000"/>
                  </a:srgbClr>
                </a:gs>
                <a:gs pos="37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grpSp>
      <p:sp>
        <p:nvSpPr>
          <p:cNvPr id="3" name="Rectangle: Rounded Corners 6">
            <a:extLst>
              <a:ext uri="{FF2B5EF4-FFF2-40B4-BE49-F238E27FC236}">
                <a16:creationId xmlns:a16="http://schemas.microsoft.com/office/drawing/2014/main" id="{5BB0516A-FF54-265F-E0E6-F7650CAF8329}"/>
              </a:ext>
              <a:ext uri="{C183D7F6-B498-43B3-948B-1728B52AA6E4}">
                <adec:decorative xmlns:adec="http://schemas.microsoft.com/office/drawing/2017/decorative" val="0"/>
              </a:ext>
            </a:extLst>
          </p:cNvPr>
          <p:cNvSpPr txBox="1">
            <a:spLocks/>
          </p:cNvSpPr>
          <p:nvPr/>
        </p:nvSpPr>
        <p:spPr bwMode="auto">
          <a:xfrm>
            <a:off x="4701615" y="3049542"/>
            <a:ext cx="2788771" cy="758917"/>
          </a:xfrm>
          <a:prstGeom prst="roundRect">
            <a:avLst>
              <a:gd name="adj" fmla="val 50000"/>
            </a:avLst>
          </a:prstGeom>
          <a:solidFill>
            <a:srgbClr val="D6522B"/>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400" fontAlgn="base">
              <a:spcAft>
                <a:spcPct val="0"/>
              </a:spcAft>
              <a:defRPr/>
            </a:pPr>
            <a:r>
              <a:rPr lang="en-US" sz="3200" b="1" spc="0">
                <a:gradFill>
                  <a:gsLst>
                    <a:gs pos="53147">
                      <a:srgbClr val="FFFFFF"/>
                    </a:gs>
                    <a:gs pos="28000">
                      <a:srgbClr val="FFFFFF"/>
                    </a:gs>
                  </a:gsLst>
                  <a:path path="circle">
                    <a:fillToRect l="100000" b="100000"/>
                  </a:path>
                </a:gradFill>
                <a:latin typeface="+mn-lt"/>
                <a:sym typeface="Rubik Light"/>
              </a:rPr>
              <a:t>Thank you</a:t>
            </a:r>
          </a:p>
        </p:txBody>
      </p:sp>
    </p:spTree>
    <p:extLst>
      <p:ext uri="{BB962C8B-B14F-4D97-AF65-F5344CB8AC3E}">
        <p14:creationId xmlns:p14="http://schemas.microsoft.com/office/powerpoint/2010/main" val="928985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a:solidFill>
                  <a:schemeClr val="bg1"/>
                </a:solidFill>
              </a:rPr>
              <a:t>THANK YOU SPONSORS</a:t>
            </a:r>
          </a:p>
        </p:txBody>
      </p:sp>
      <p:pic>
        <p:nvPicPr>
          <p:cNvPr id="3" name="Imagen 2" descr="Imagen que contiene Texto&#10;&#10;El contenido generado por IA puede ser incorrecto.">
            <a:extLst>
              <a:ext uri="{FF2B5EF4-FFF2-40B4-BE49-F238E27FC236}">
                <a16:creationId xmlns:a16="http://schemas.microsoft.com/office/drawing/2014/main" id="{0C2B7214-83C9-8E24-5CDE-F5511C65C1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185468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31CEC2-27F7-4CF0-7818-1B640CAF9AF0}"/>
              </a:ext>
            </a:extLst>
          </p:cNvPr>
          <p:cNvPicPr>
            <a:picLocks noChangeAspect="1"/>
          </p:cNvPicPr>
          <p:nvPr/>
        </p:nvPicPr>
        <p:blipFill>
          <a:blip r:embed="rId3"/>
          <a:srcRect/>
          <a:stretch/>
        </p:blipFill>
        <p:spPr>
          <a:xfrm>
            <a:off x="6049407" y="2569084"/>
            <a:ext cx="1719832" cy="1719832"/>
          </a:xfrm>
          <a:prstGeom prst="ellipse">
            <a:avLst/>
          </a:prstGeom>
          <a:effectLst>
            <a:outerShdw blurRad="63500" dist="63500" dir="2700000" algn="ctr" rotWithShape="0">
              <a:srgbClr val="000000">
                <a:alpha val="50000"/>
              </a:srgbClr>
            </a:outerShdw>
          </a:effectLst>
        </p:spPr>
      </p:pic>
      <p:grpSp>
        <p:nvGrpSpPr>
          <p:cNvPr id="3" name="Group 2">
            <a:extLst>
              <a:ext uri="{FF2B5EF4-FFF2-40B4-BE49-F238E27FC236}">
                <a16:creationId xmlns:a16="http://schemas.microsoft.com/office/drawing/2014/main" id="{EA8B48EF-E537-0EB3-0803-48F61A960191}"/>
              </a:ext>
            </a:extLst>
          </p:cNvPr>
          <p:cNvGrpSpPr/>
          <p:nvPr/>
        </p:nvGrpSpPr>
        <p:grpSpPr>
          <a:xfrm>
            <a:off x="8193031" y="2942658"/>
            <a:ext cx="3179819" cy="972685"/>
            <a:chOff x="7837488" y="636335"/>
            <a:chExt cx="5380017" cy="972685"/>
          </a:xfrm>
        </p:grpSpPr>
        <p:sp>
          <p:nvSpPr>
            <p:cNvPr id="6" name="TextBox 5">
              <a:extLst>
                <a:ext uri="{FF2B5EF4-FFF2-40B4-BE49-F238E27FC236}">
                  <a16:creationId xmlns:a16="http://schemas.microsoft.com/office/drawing/2014/main" id="{E9C881DB-6418-0338-47DD-CD829A561492}"/>
                </a:ext>
              </a:extLst>
            </p:cNvPr>
            <p:cNvSpPr txBox="1"/>
            <p:nvPr/>
          </p:nvSpPr>
          <p:spPr>
            <a:xfrm>
              <a:off x="7837488" y="636335"/>
              <a:ext cx="3299274"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dirty="0">
                  <a:solidFill>
                    <a:srgbClr val="D6522B"/>
                  </a:solidFill>
                </a:rPr>
                <a:t>Iván Arribas</a:t>
              </a:r>
              <a:endParaRPr lang="en-US" dirty="0">
                <a:solidFill>
                  <a:srgbClr val="D6522B"/>
                </a:solidFill>
                <a:ea typeface="+mn-ea"/>
                <a:cs typeface="+mn-cs"/>
              </a:endParaRPr>
            </a:p>
          </p:txBody>
        </p:sp>
        <p:sp>
          <p:nvSpPr>
            <p:cNvPr id="7" name="TextBox 6">
              <a:extLst>
                <a:ext uri="{FF2B5EF4-FFF2-40B4-BE49-F238E27FC236}">
                  <a16:creationId xmlns:a16="http://schemas.microsoft.com/office/drawing/2014/main" id="{40E6A4B9-6906-ED08-53B1-6798968970D3}"/>
                </a:ext>
              </a:extLst>
            </p:cNvPr>
            <p:cNvSpPr txBox="1"/>
            <p:nvPr/>
          </p:nvSpPr>
          <p:spPr>
            <a:xfrm>
              <a:off x="7837488" y="1116577"/>
              <a:ext cx="5380017"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lang="en-US" sz="1800" dirty="0">
                  <a:gradFill>
                    <a:gsLst>
                      <a:gs pos="6993">
                        <a:schemeClr val="tx1"/>
                      </a:gs>
                      <a:gs pos="20280">
                        <a:schemeClr val="tx1"/>
                      </a:gs>
                    </a:gsLst>
                    <a:lin ang="0" scaled="0"/>
                  </a:gradFill>
                  <a:latin typeface="Segoe UI Semibold"/>
                </a:rPr>
                <a:t>BI Director</a:t>
              </a:r>
              <a:br>
                <a:rPr kumimoji="0" lang="en-U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br>
              <a:r>
                <a:rPr kumimoji="0" lang="en-US" sz="1400" b="0" i="0" u="none" strike="noStrike" kern="1200" cap="none" spc="0" normalizeH="0" noProof="0" dirty="0">
                  <a:ln>
                    <a:noFill/>
                  </a:ln>
                  <a:solidFill>
                    <a:srgbClr val="D6522B"/>
                  </a:solidFill>
                  <a:effectLst/>
                  <a:uLnTx/>
                  <a:uFillTx/>
                  <a:latin typeface="Segoe UI Semibold"/>
                  <a:ea typeface="+mn-ea"/>
                  <a:cs typeface="+mn-cs"/>
                </a:rPr>
                <a:t>Waibbo</a:t>
              </a:r>
              <a:endParaRPr kumimoji="0" lang="en-US" sz="1800" b="0" i="0" u="none" strike="noStrike" kern="1200" cap="none" spc="0" normalizeH="0" baseline="0" noProof="0" dirty="0">
                <a:ln>
                  <a:noFill/>
                </a:ln>
                <a:solidFill>
                  <a:srgbClr val="D6522B"/>
                </a:solidFill>
                <a:effectLst/>
                <a:uLnTx/>
                <a:uFillTx/>
                <a:latin typeface="Segoe UI Semibold"/>
                <a:ea typeface="+mn-ea"/>
                <a:cs typeface="+mn-cs"/>
              </a:endParaRPr>
            </a:p>
          </p:txBody>
        </p:sp>
      </p:grpSp>
      <p:sp>
        <p:nvSpPr>
          <p:cNvPr id="5" name="Title 1">
            <a:extLst>
              <a:ext uri="{FF2B5EF4-FFF2-40B4-BE49-F238E27FC236}">
                <a16:creationId xmlns:a16="http://schemas.microsoft.com/office/drawing/2014/main" id="{689B6455-F34C-DC70-708E-A9DD9933DBFB}"/>
              </a:ext>
            </a:extLst>
          </p:cNvPr>
          <p:cNvSpPr txBox="1">
            <a:spLocks/>
          </p:cNvSpPr>
          <p:nvPr/>
        </p:nvSpPr>
        <p:spPr>
          <a:xfrm>
            <a:off x="587375" y="457200"/>
            <a:ext cx="110172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¿Qué puedo hacer con la IA de Fabric?</a:t>
            </a:r>
            <a:endParaRPr lang="en-US" dirty="0"/>
          </a:p>
        </p:txBody>
      </p:sp>
      <p:pic>
        <p:nvPicPr>
          <p:cNvPr id="8" name="Imagen 7" descr="Interfaz de usuario gráfica, Texto&#10;&#10;Descripción generada automáticamente">
            <a:extLst>
              <a:ext uri="{FF2B5EF4-FFF2-40B4-BE49-F238E27FC236}">
                <a16:creationId xmlns:a16="http://schemas.microsoft.com/office/drawing/2014/main" id="{AA7C5F81-76CD-A6B8-0978-AC3BD0477D62}"/>
              </a:ext>
            </a:extLst>
          </p:cNvPr>
          <p:cNvPicPr>
            <a:picLocks noChangeAspect="1"/>
          </p:cNvPicPr>
          <p:nvPr/>
        </p:nvPicPr>
        <p:blipFill>
          <a:blip r:embed="rId4"/>
          <a:stretch>
            <a:fillRect/>
          </a:stretch>
        </p:blipFill>
        <p:spPr>
          <a:xfrm>
            <a:off x="10566834" y="2716398"/>
            <a:ext cx="1456785" cy="595592"/>
          </a:xfrm>
          <a:prstGeom prst="rect">
            <a:avLst/>
          </a:prstGeom>
        </p:spPr>
      </p:pic>
      <p:pic>
        <p:nvPicPr>
          <p:cNvPr id="9" name="Imagen 8" descr="Texto&#10;&#10;Descripción generada automáticamente">
            <a:extLst>
              <a:ext uri="{FF2B5EF4-FFF2-40B4-BE49-F238E27FC236}">
                <a16:creationId xmlns:a16="http://schemas.microsoft.com/office/drawing/2014/main" id="{A384E955-3DB8-109A-B962-94EB4AFF08E0}"/>
              </a:ext>
            </a:extLst>
          </p:cNvPr>
          <p:cNvPicPr>
            <a:picLocks noChangeAspect="1"/>
          </p:cNvPicPr>
          <p:nvPr/>
        </p:nvPicPr>
        <p:blipFill>
          <a:blip r:embed="rId5"/>
          <a:stretch>
            <a:fillRect/>
          </a:stretch>
        </p:blipFill>
        <p:spPr>
          <a:xfrm>
            <a:off x="10927496" y="3513494"/>
            <a:ext cx="735459" cy="691589"/>
          </a:xfrm>
          <a:prstGeom prst="rect">
            <a:avLst/>
          </a:prstGeom>
        </p:spPr>
      </p:pic>
      <p:grpSp>
        <p:nvGrpSpPr>
          <p:cNvPr id="12" name="Google Shape;13764;p85">
            <a:extLst>
              <a:ext uri="{FF2B5EF4-FFF2-40B4-BE49-F238E27FC236}">
                <a16:creationId xmlns:a16="http://schemas.microsoft.com/office/drawing/2014/main" id="{7AE341F3-9E93-A06F-D038-480E827B84FA}"/>
              </a:ext>
            </a:extLst>
          </p:cNvPr>
          <p:cNvGrpSpPr/>
          <p:nvPr/>
        </p:nvGrpSpPr>
        <p:grpSpPr>
          <a:xfrm>
            <a:off x="8261211" y="4580368"/>
            <a:ext cx="310972" cy="338926"/>
            <a:chOff x="3752358" y="3817349"/>
            <a:chExt cx="346056" cy="345674"/>
          </a:xfrm>
          <a:solidFill>
            <a:srgbClr val="EDBE15"/>
          </a:solidFill>
        </p:grpSpPr>
        <p:sp>
          <p:nvSpPr>
            <p:cNvPr id="13" name="Google Shape;13765;p85">
              <a:extLst>
                <a:ext uri="{FF2B5EF4-FFF2-40B4-BE49-F238E27FC236}">
                  <a16:creationId xmlns:a16="http://schemas.microsoft.com/office/drawing/2014/main" id="{CD214010-EE9E-F527-2CF8-DF3AB81AAAF5}"/>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grpFill/>
            <a:ln>
              <a:solidFill>
                <a:srgbClr val="D652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 name="Google Shape;13766;p85">
              <a:extLst>
                <a:ext uri="{FF2B5EF4-FFF2-40B4-BE49-F238E27FC236}">
                  <a16:creationId xmlns:a16="http://schemas.microsoft.com/office/drawing/2014/main" id="{4851E765-3386-4DED-8049-CB7170BD2701}"/>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grpFill/>
            <a:ln>
              <a:solidFill>
                <a:srgbClr val="D652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5" name="Google Shape;13767;p85">
              <a:extLst>
                <a:ext uri="{FF2B5EF4-FFF2-40B4-BE49-F238E27FC236}">
                  <a16:creationId xmlns:a16="http://schemas.microsoft.com/office/drawing/2014/main" id="{E25D1BAA-A545-73BD-62D6-BAC42EBC402F}"/>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grpFill/>
            <a:ln>
              <a:solidFill>
                <a:srgbClr val="D652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 name="Google Shape;13768;p85">
              <a:extLst>
                <a:ext uri="{FF2B5EF4-FFF2-40B4-BE49-F238E27FC236}">
                  <a16:creationId xmlns:a16="http://schemas.microsoft.com/office/drawing/2014/main" id="{9E388170-1015-5C44-56DC-99EC37645E67}"/>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grpFill/>
            <a:ln>
              <a:solidFill>
                <a:srgbClr val="D652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17" name="Google Shape;13777;p85">
            <a:extLst>
              <a:ext uri="{FF2B5EF4-FFF2-40B4-BE49-F238E27FC236}">
                <a16:creationId xmlns:a16="http://schemas.microsoft.com/office/drawing/2014/main" id="{1EA728E6-EBD5-EDC6-6902-DF7603BF68CB}"/>
              </a:ext>
            </a:extLst>
          </p:cNvPr>
          <p:cNvGrpSpPr/>
          <p:nvPr/>
        </p:nvGrpSpPr>
        <p:grpSpPr>
          <a:xfrm>
            <a:off x="8261211" y="4954954"/>
            <a:ext cx="310972" cy="306420"/>
            <a:chOff x="4201447" y="3817349"/>
            <a:chExt cx="346024" cy="345674"/>
          </a:xfrm>
          <a:solidFill>
            <a:srgbClr val="EDBE15"/>
          </a:solidFill>
        </p:grpSpPr>
        <p:sp>
          <p:nvSpPr>
            <p:cNvPr id="18" name="Google Shape;13778;p85">
              <a:extLst>
                <a:ext uri="{FF2B5EF4-FFF2-40B4-BE49-F238E27FC236}">
                  <a16:creationId xmlns:a16="http://schemas.microsoft.com/office/drawing/2014/main" id="{22061807-CDE3-350B-23F1-31795380B742}"/>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solidFill>
                <a:srgbClr val="D652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 name="Google Shape;13779;p85">
              <a:extLst>
                <a:ext uri="{FF2B5EF4-FFF2-40B4-BE49-F238E27FC236}">
                  <a16:creationId xmlns:a16="http://schemas.microsoft.com/office/drawing/2014/main" id="{C79A04C3-555E-509D-6236-780A835976EE}"/>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solidFill>
                <a:srgbClr val="D652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20" name="Google Shape;10463;p79">
            <a:extLst>
              <a:ext uri="{FF2B5EF4-FFF2-40B4-BE49-F238E27FC236}">
                <a16:creationId xmlns:a16="http://schemas.microsoft.com/office/drawing/2014/main" id="{70837D56-E73E-869D-108D-C2F81892A0D2}"/>
              </a:ext>
            </a:extLst>
          </p:cNvPr>
          <p:cNvGrpSpPr/>
          <p:nvPr/>
        </p:nvGrpSpPr>
        <p:grpSpPr>
          <a:xfrm>
            <a:off x="8259374" y="5302314"/>
            <a:ext cx="310972" cy="247669"/>
            <a:chOff x="7441465" y="2302860"/>
            <a:chExt cx="342192" cy="327140"/>
          </a:xfrm>
          <a:solidFill>
            <a:srgbClr val="EDBE15"/>
          </a:solidFill>
        </p:grpSpPr>
        <p:sp>
          <p:nvSpPr>
            <p:cNvPr id="21" name="Google Shape;10464;p79">
              <a:extLst>
                <a:ext uri="{FF2B5EF4-FFF2-40B4-BE49-F238E27FC236}">
                  <a16:creationId xmlns:a16="http://schemas.microsoft.com/office/drawing/2014/main" id="{C33A11CD-CB32-1910-4791-77BA6D252BB0}"/>
                </a:ext>
              </a:extLst>
            </p:cNvPr>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grpFill/>
            <a:ln>
              <a:solidFill>
                <a:srgbClr val="D652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2" name="Google Shape;10465;p79">
              <a:extLst>
                <a:ext uri="{FF2B5EF4-FFF2-40B4-BE49-F238E27FC236}">
                  <a16:creationId xmlns:a16="http://schemas.microsoft.com/office/drawing/2014/main" id="{AFDF087B-D2E6-0A3B-E177-87378CF32D6D}"/>
                </a:ext>
              </a:extLst>
            </p:cNvPr>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grpFill/>
            <a:ln>
              <a:solidFill>
                <a:srgbClr val="D6522B"/>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23" name="Marcador de contenido 2">
            <a:extLst>
              <a:ext uri="{FF2B5EF4-FFF2-40B4-BE49-F238E27FC236}">
                <a16:creationId xmlns:a16="http://schemas.microsoft.com/office/drawing/2014/main" id="{F10BDB41-D4FA-6829-F95F-F6755A5B650D}"/>
              </a:ext>
            </a:extLst>
          </p:cNvPr>
          <p:cNvSpPr txBox="1">
            <a:spLocks/>
          </p:cNvSpPr>
          <p:nvPr/>
        </p:nvSpPr>
        <p:spPr>
          <a:xfrm>
            <a:off x="8588884" y="4607791"/>
            <a:ext cx="2782342" cy="409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solidFill>
                  <a:schemeClr val="tx1"/>
                </a:solidFill>
              </a:rPr>
              <a:t>/in/</a:t>
            </a:r>
            <a:r>
              <a:rPr lang="es-ES" sz="1800" dirty="0" err="1">
                <a:solidFill>
                  <a:schemeClr val="tx1"/>
                </a:solidFill>
              </a:rPr>
              <a:t>ivarribas</a:t>
            </a:r>
            <a:r>
              <a:rPr lang="es-ES" sz="1800" dirty="0">
                <a:solidFill>
                  <a:schemeClr val="tx1"/>
                </a:solidFill>
              </a:rPr>
              <a:t> </a:t>
            </a:r>
          </a:p>
          <a:p>
            <a:pPr marL="0" indent="0">
              <a:buNone/>
            </a:pPr>
            <a:endParaRPr lang="es-ES" sz="1800" dirty="0">
              <a:solidFill>
                <a:schemeClr val="tx1"/>
              </a:solidFill>
            </a:endParaRPr>
          </a:p>
          <a:p>
            <a:pPr marL="0" indent="0">
              <a:buNone/>
            </a:pPr>
            <a:endParaRPr lang="es-ES" sz="1800" dirty="0">
              <a:solidFill>
                <a:schemeClr val="tx1"/>
              </a:solidFill>
            </a:endParaRPr>
          </a:p>
          <a:p>
            <a:pPr marL="0" indent="0">
              <a:buNone/>
            </a:pPr>
            <a:endParaRPr lang="es-ES" sz="1800" dirty="0">
              <a:solidFill>
                <a:schemeClr val="tx1"/>
              </a:solidFill>
            </a:endParaRPr>
          </a:p>
          <a:p>
            <a:pPr marL="0" indent="0">
              <a:buNone/>
            </a:pPr>
            <a:endParaRPr lang="es-ES" sz="1800" dirty="0">
              <a:solidFill>
                <a:schemeClr val="tx1"/>
              </a:solidFill>
            </a:endParaRPr>
          </a:p>
          <a:p>
            <a:pPr marL="0" indent="0">
              <a:buNone/>
            </a:pPr>
            <a:endParaRPr lang="es-ES" sz="1800" dirty="0">
              <a:solidFill>
                <a:schemeClr val="tx1"/>
              </a:solidFill>
            </a:endParaRPr>
          </a:p>
        </p:txBody>
      </p:sp>
      <p:sp>
        <p:nvSpPr>
          <p:cNvPr id="24" name="Marcador de contenido 2">
            <a:extLst>
              <a:ext uri="{FF2B5EF4-FFF2-40B4-BE49-F238E27FC236}">
                <a16:creationId xmlns:a16="http://schemas.microsoft.com/office/drawing/2014/main" id="{78FA19CB-5492-161D-5CC2-FB1C503E362B}"/>
              </a:ext>
            </a:extLst>
          </p:cNvPr>
          <p:cNvSpPr txBox="1">
            <a:spLocks/>
          </p:cNvSpPr>
          <p:nvPr/>
        </p:nvSpPr>
        <p:spPr>
          <a:xfrm>
            <a:off x="8590508" y="4968022"/>
            <a:ext cx="2782342" cy="409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solidFill>
                  <a:schemeClr val="tx1"/>
                </a:solidFill>
              </a:rPr>
              <a:t>@ivarribas</a:t>
            </a:r>
          </a:p>
          <a:p>
            <a:pPr marL="0" indent="0">
              <a:buNone/>
            </a:pPr>
            <a:endParaRPr lang="es-ES" sz="1800" dirty="0">
              <a:solidFill>
                <a:schemeClr val="tx1"/>
              </a:solidFill>
            </a:endParaRPr>
          </a:p>
          <a:p>
            <a:pPr marL="0" indent="0">
              <a:buNone/>
            </a:pPr>
            <a:endParaRPr lang="es-ES" sz="1800" dirty="0">
              <a:solidFill>
                <a:schemeClr val="tx1"/>
              </a:solidFill>
            </a:endParaRPr>
          </a:p>
          <a:p>
            <a:pPr marL="0" indent="0">
              <a:buNone/>
            </a:pPr>
            <a:endParaRPr lang="es-ES" sz="1800" dirty="0">
              <a:solidFill>
                <a:schemeClr val="tx1"/>
              </a:solidFill>
            </a:endParaRPr>
          </a:p>
          <a:p>
            <a:pPr marL="0" indent="0">
              <a:buNone/>
            </a:pPr>
            <a:endParaRPr lang="es-ES" sz="1800" dirty="0">
              <a:solidFill>
                <a:schemeClr val="tx1"/>
              </a:solidFill>
            </a:endParaRPr>
          </a:p>
          <a:p>
            <a:pPr marL="0" indent="0">
              <a:buNone/>
            </a:pPr>
            <a:endParaRPr lang="es-ES" sz="1800" dirty="0">
              <a:solidFill>
                <a:schemeClr val="tx1"/>
              </a:solidFill>
            </a:endParaRPr>
          </a:p>
        </p:txBody>
      </p:sp>
      <p:sp>
        <p:nvSpPr>
          <p:cNvPr id="25" name="Marcador de contenido 2">
            <a:extLst>
              <a:ext uri="{FF2B5EF4-FFF2-40B4-BE49-F238E27FC236}">
                <a16:creationId xmlns:a16="http://schemas.microsoft.com/office/drawing/2014/main" id="{924D0BF2-6609-19E6-0020-67C35B369BFA}"/>
              </a:ext>
            </a:extLst>
          </p:cNvPr>
          <p:cNvSpPr txBox="1">
            <a:spLocks/>
          </p:cNvSpPr>
          <p:nvPr/>
        </p:nvSpPr>
        <p:spPr>
          <a:xfrm>
            <a:off x="8581542" y="5320587"/>
            <a:ext cx="3179819" cy="10064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solidFill>
                  <a:schemeClr val="tx1"/>
                </a:solidFill>
                <a:hlinkClick r:id="rId6">
                  <a:extLst>
                    <a:ext uri="{A12FA001-AC4F-418D-AE19-62706E023703}">
                      <ahyp:hlinkClr xmlns:ahyp="http://schemas.microsoft.com/office/drawing/2018/hyperlinkcolor" val="tx"/>
                    </a:ext>
                  </a:extLst>
                </a:hlinkClick>
              </a:rPr>
              <a:t>https://vandalytic.com</a:t>
            </a:r>
            <a:r>
              <a:rPr lang="es-ES" sz="1800" dirty="0">
                <a:solidFill>
                  <a:schemeClr val="tx1"/>
                </a:solidFill>
              </a:rPr>
              <a:t>   </a:t>
            </a:r>
          </a:p>
          <a:p>
            <a:pPr marL="0" indent="0">
              <a:buNone/>
            </a:pPr>
            <a:r>
              <a:rPr lang="es-ES" sz="1800" dirty="0">
                <a:solidFill>
                  <a:schemeClr val="tx1"/>
                </a:solidFill>
                <a:hlinkClick r:id="rId7">
                  <a:extLst>
                    <a:ext uri="{A12FA001-AC4F-418D-AE19-62706E023703}">
                      <ahyp:hlinkClr xmlns:ahyp="http://schemas.microsoft.com/office/drawing/2018/hyperlinkcolor" val="tx"/>
                    </a:ext>
                  </a:extLst>
                </a:hlinkClick>
              </a:rPr>
              <a:t>https://waibbo.com</a:t>
            </a:r>
            <a:r>
              <a:rPr lang="es-ES" sz="1800" dirty="0">
                <a:solidFill>
                  <a:schemeClr val="tx1"/>
                </a:solidFill>
              </a:rPr>
              <a:t>   </a:t>
            </a:r>
          </a:p>
          <a:p>
            <a:pPr marL="0" indent="0">
              <a:buNone/>
            </a:pPr>
            <a:endParaRPr lang="es-ES" sz="1800" dirty="0">
              <a:solidFill>
                <a:schemeClr val="tx1"/>
              </a:solidFill>
            </a:endParaRPr>
          </a:p>
          <a:p>
            <a:pPr marL="0" indent="0">
              <a:buNone/>
            </a:pPr>
            <a:endParaRPr lang="es-ES" sz="1800" dirty="0">
              <a:solidFill>
                <a:schemeClr val="tx1"/>
              </a:solidFill>
            </a:endParaRPr>
          </a:p>
          <a:p>
            <a:pPr marL="0" indent="0">
              <a:buNone/>
            </a:pPr>
            <a:endParaRPr lang="es-ES" sz="1800" dirty="0">
              <a:solidFill>
                <a:schemeClr val="tx1"/>
              </a:solidFill>
            </a:endParaRPr>
          </a:p>
          <a:p>
            <a:pPr marL="0" indent="0">
              <a:buNone/>
            </a:pPr>
            <a:endParaRPr lang="es-ES" sz="1800" dirty="0">
              <a:solidFill>
                <a:schemeClr val="tx1"/>
              </a:solidFill>
            </a:endParaRPr>
          </a:p>
          <a:p>
            <a:pPr marL="0" indent="0">
              <a:buNone/>
            </a:pPr>
            <a:endParaRPr lang="es-ES" sz="1800" dirty="0">
              <a:solidFill>
                <a:schemeClr val="tx1"/>
              </a:solidFill>
            </a:endParaRPr>
          </a:p>
        </p:txBody>
      </p:sp>
      <p:sp>
        <p:nvSpPr>
          <p:cNvPr id="26" name="Text Placeholder 3">
            <a:extLst>
              <a:ext uri="{FF2B5EF4-FFF2-40B4-BE49-F238E27FC236}">
                <a16:creationId xmlns:a16="http://schemas.microsoft.com/office/drawing/2014/main" id="{A0D31E38-1BAD-13EF-CD84-0672C42E0CD3}"/>
              </a:ext>
            </a:extLst>
          </p:cNvPr>
          <p:cNvSpPr txBox="1">
            <a:spLocks/>
          </p:cNvSpPr>
          <p:nvPr/>
        </p:nvSpPr>
        <p:spPr>
          <a:xfrm>
            <a:off x="458716" y="2624766"/>
            <a:ext cx="5378795" cy="1777456"/>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000" dirty="0"/>
              <a:t>Founder &amp; BI Director en </a:t>
            </a:r>
            <a:r>
              <a:rPr lang="es-ES" sz="2000" b="1" dirty="0">
                <a:solidFill>
                  <a:srgbClr val="D6522B"/>
                </a:solidFill>
              </a:rPr>
              <a:t>WAIBBO</a:t>
            </a:r>
          </a:p>
          <a:p>
            <a:r>
              <a:rPr lang="es-ES" sz="2000" dirty="0"/>
              <a:t>Creador del blog de Power BI </a:t>
            </a:r>
            <a:r>
              <a:rPr lang="es-ES" sz="2000" b="1" dirty="0">
                <a:solidFill>
                  <a:srgbClr val="D6522B"/>
                </a:solidFill>
              </a:rPr>
              <a:t>https://vandalytic.com  </a:t>
            </a:r>
          </a:p>
          <a:p>
            <a:r>
              <a:rPr lang="es-ES" sz="2000" dirty="0"/>
              <a:t>La analítica de </a:t>
            </a:r>
            <a:r>
              <a:rPr lang="es-ES" sz="2000" b="1" dirty="0">
                <a:solidFill>
                  <a:srgbClr val="D6522B"/>
                </a:solidFill>
              </a:rPr>
              <a:t>datos</a:t>
            </a:r>
            <a:r>
              <a:rPr lang="es-ES" sz="2000" dirty="0"/>
              <a:t> , el </a:t>
            </a:r>
            <a:r>
              <a:rPr lang="es-ES" sz="2000" b="1" dirty="0">
                <a:solidFill>
                  <a:srgbClr val="D6522B"/>
                </a:solidFill>
              </a:rPr>
              <a:t>diseño</a:t>
            </a:r>
            <a:r>
              <a:rPr lang="es-ES" sz="2000" dirty="0"/>
              <a:t> y los </a:t>
            </a:r>
            <a:r>
              <a:rPr lang="es-ES" sz="2000" b="1" dirty="0">
                <a:solidFill>
                  <a:srgbClr val="D6522B"/>
                </a:solidFill>
              </a:rPr>
              <a:t>comics</a:t>
            </a:r>
            <a:r>
              <a:rPr lang="es-ES" sz="2000" dirty="0"/>
              <a:t> me apasionan</a:t>
            </a:r>
          </a:p>
        </p:txBody>
      </p:sp>
    </p:spTree>
    <p:extLst>
      <p:ext uri="{BB962C8B-B14F-4D97-AF65-F5344CB8AC3E}">
        <p14:creationId xmlns:p14="http://schemas.microsoft.com/office/powerpoint/2010/main" val="2484095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nodeType="withEffect">
                                  <p:stCondLst>
                                    <p:cond delay="0"/>
                                  </p:stCondLst>
                                  <p:childTnLst>
                                    <p:animMotion origin="layout" path="M 3.33333E-6 0.03889 L 3.33333E-6 0 " pathEditMode="relative" rAng="0" ptsTypes="AA">
                                      <p:cBhvr>
                                        <p:cTn id="9" dur="500" fill="hold"/>
                                        <p:tgtEl>
                                          <p:spTgt spid="2"/>
                                        </p:tgtEl>
                                        <p:attrNameLst>
                                          <p:attrName>ppt_x</p:attrName>
                                          <p:attrName>ppt_y</p:attrName>
                                        </p:attrNameLst>
                                      </p:cBhvr>
                                      <p:rCtr x="0" y="-194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nodeType="withEffect">
                                  <p:stCondLst>
                                    <p:cond delay="0"/>
                                  </p:stCondLst>
                                  <p:childTnLst>
                                    <p:animMotion origin="layout" path="M -0.01718 -0.00023 L -3.75E-6 0 " pathEditMode="relative" rAng="0" ptsTypes="AA">
                                      <p:cBhvr>
                                        <p:cTn id="14" dur="500" fill="hold"/>
                                        <p:tgtEl>
                                          <p:spTgt spid="3"/>
                                        </p:tgtEl>
                                        <p:attrNameLst>
                                          <p:attrName>ppt_x</p:attrName>
                                          <p:attrName>ppt_y</p:attrName>
                                        </p:attrNameLst>
                                      </p:cBhvr>
                                      <p:rCtr x="859" y="0"/>
                                    </p:animMotion>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200"/>
                                  </p:stCondLst>
                                  <p:childTnLst>
                                    <p:animMotion origin="layout" path="M 0 -4.44444E-6 L 0 0.03542 " pathEditMode="relative" rAng="0" ptsTypes="AA">
                                      <p:cBhvr>
                                        <p:cTn id="1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289D-06D9-4544-1444-89553E280483}"/>
            </a:ext>
          </a:extLst>
        </p:cNvPr>
        <p:cNvGrpSpPr/>
        <p:nvPr/>
      </p:nvGrpSpPr>
      <p:grpSpPr>
        <a:xfrm>
          <a:off x="0" y="0"/>
          <a:ext cx="0" cy="0"/>
          <a:chOff x="0" y="0"/>
          <a:chExt cx="0" cy="0"/>
        </a:xfrm>
      </p:grpSpPr>
      <p:sp>
        <p:nvSpPr>
          <p:cNvPr id="2" name="Rounded Rectangle 2">
            <a:extLst>
              <a:ext uri="{FF2B5EF4-FFF2-40B4-BE49-F238E27FC236}">
                <a16:creationId xmlns:a16="http://schemas.microsoft.com/office/drawing/2014/main" id="{05DE6EE5-DCB6-89DC-8EF1-E990EFCF100F}"/>
              </a:ext>
              <a:ext uri="{C183D7F6-B498-43B3-948B-1728B52AA6E4}">
                <adec:decorative xmlns:adec="http://schemas.microsoft.com/office/drawing/2017/decorative" val="1"/>
              </a:ext>
            </a:extLst>
          </p:cNvPr>
          <p:cNvSpPr/>
          <p:nvPr/>
        </p:nvSpPr>
        <p:spPr bwMode="auto">
          <a:xfrm>
            <a:off x="0"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F3BF307C-7996-29DA-1D02-4224502E2D36}"/>
              </a:ext>
              <a:ext uri="{C183D7F6-B498-43B3-948B-1728B52AA6E4}">
                <adec:decorative xmlns:adec="http://schemas.microsoft.com/office/drawing/2017/decorative" val="1"/>
              </a:ext>
            </a:extLst>
          </p:cNvPr>
          <p:cNvSpPr/>
          <p:nvPr/>
        </p:nvSpPr>
        <p:spPr bwMode="auto">
          <a:xfrm flipH="1">
            <a:off x="9271" y="0"/>
            <a:ext cx="12188952" cy="6858000"/>
          </a:xfrm>
          <a:prstGeom prst="rect">
            <a:avLst/>
          </a:prstGeom>
          <a:gradFill flip="none" rotWithShape="1">
            <a:gsLst>
              <a:gs pos="63976">
                <a:srgbClr val="091F2C"/>
              </a:gs>
              <a:gs pos="100000">
                <a:srgbClr val="091F2C">
                  <a:alpha val="29691"/>
                </a:srgbClr>
              </a:gs>
              <a:gs pos="21000">
                <a:srgbClr val="091F2C"/>
              </a:gs>
              <a:gs pos="0">
                <a:srgbClr val="091F2C">
                  <a:alpha val="59180"/>
                </a:srgbClr>
              </a:gs>
            </a:gsLst>
            <a:path path="circle">
              <a:fillToRect l="100000" b="100000"/>
            </a:path>
            <a:tileRect t="-100000" r="-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 name="Title 1">
            <a:extLst>
              <a:ext uri="{FF2B5EF4-FFF2-40B4-BE49-F238E27FC236}">
                <a16:creationId xmlns:a16="http://schemas.microsoft.com/office/drawing/2014/main" id="{003D4DE1-4F0C-50E7-6F24-78A61F3E7259}"/>
              </a:ext>
            </a:extLst>
          </p:cNvPr>
          <p:cNvSpPr txBox="1">
            <a:spLocks noGrp="1"/>
          </p:cNvSpPr>
          <p:nvPr>
            <p:ph type="title" idx="4294967295"/>
          </p:nvPr>
        </p:nvSpPr>
        <p:spPr>
          <a:xfrm>
            <a:off x="-6223" y="366903"/>
            <a:ext cx="12195175" cy="7381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defRPr/>
            </a:pPr>
            <a:r>
              <a:rPr lang="en-US" sz="4800" b="1" dirty="0">
                <a:solidFill>
                  <a:srgbClr val="FFFFFF"/>
                </a:solidFill>
                <a:latin typeface="Segoe UI Variable Display Semibold" pitchFamily="2" charset="0"/>
              </a:rPr>
              <a:t>AGENDA DE LA SESIÓN</a:t>
            </a:r>
            <a:endParaRPr lang="en-CA" sz="4800" b="1" dirty="0">
              <a:solidFill>
                <a:srgbClr val="8CADC6"/>
              </a:solidFill>
              <a:latin typeface="Segoe UI Semibold"/>
              <a:cs typeface="Segoe UI Semibold"/>
            </a:endParaRPr>
          </a:p>
        </p:txBody>
      </p:sp>
      <p:sp>
        <p:nvSpPr>
          <p:cNvPr id="4" name="Text Placeholder 3">
            <a:extLst>
              <a:ext uri="{FF2B5EF4-FFF2-40B4-BE49-F238E27FC236}">
                <a16:creationId xmlns:a16="http://schemas.microsoft.com/office/drawing/2014/main" id="{B92B0888-DBCA-D4F4-CEAF-069E40897B0D}"/>
              </a:ext>
            </a:extLst>
          </p:cNvPr>
          <p:cNvSpPr txBox="1">
            <a:spLocks/>
          </p:cNvSpPr>
          <p:nvPr/>
        </p:nvSpPr>
        <p:spPr>
          <a:xfrm>
            <a:off x="1757164" y="1701222"/>
            <a:ext cx="5378795" cy="4379538"/>
          </a:xfrm>
          <a:prstGeom prst="rect">
            <a:avLst/>
          </a:prstGeom>
        </p:spPr>
        <p:txBody>
          <a:bodyPr>
            <a:normAutofit fontScale="850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200000"/>
              </a:lnSpc>
              <a:buFont typeface="+mj-lt"/>
              <a:buAutoNum type="arabicPeriod"/>
            </a:pPr>
            <a:r>
              <a:rPr lang="es-ES" sz="2000" dirty="0"/>
              <a:t>¿Qué es </a:t>
            </a:r>
            <a:r>
              <a:rPr lang="es-ES" sz="2000" b="1" dirty="0">
                <a:solidFill>
                  <a:srgbClr val="D6522B"/>
                </a:solidFill>
              </a:rPr>
              <a:t>FABRIC</a:t>
            </a:r>
            <a:r>
              <a:rPr lang="es-ES" sz="2000" dirty="0"/>
              <a:t>?</a:t>
            </a:r>
            <a:endParaRPr lang="es-ES" sz="2000" b="1" dirty="0">
              <a:solidFill>
                <a:srgbClr val="C03BC4"/>
              </a:solidFill>
            </a:endParaRPr>
          </a:p>
          <a:p>
            <a:pPr marL="457200" indent="-457200">
              <a:lnSpc>
                <a:spcPct val="200000"/>
              </a:lnSpc>
              <a:buFont typeface="+mj-lt"/>
              <a:buAutoNum type="arabicPeriod"/>
            </a:pPr>
            <a:r>
              <a:rPr lang="es-ES" sz="2000" dirty="0"/>
              <a:t>¿Herramientas </a:t>
            </a:r>
            <a:r>
              <a:rPr lang="es-ES" sz="2000" b="1" dirty="0">
                <a:solidFill>
                  <a:srgbClr val="D6522B"/>
                </a:solidFill>
              </a:rPr>
              <a:t>AI</a:t>
            </a:r>
            <a:r>
              <a:rPr lang="es-ES" sz="2000" dirty="0"/>
              <a:t> en Fabric? </a:t>
            </a:r>
          </a:p>
          <a:p>
            <a:pPr marL="457200" indent="-457200">
              <a:lnSpc>
                <a:spcPct val="200000"/>
              </a:lnSpc>
              <a:buFont typeface="+mj-lt"/>
              <a:buAutoNum type="arabicPeriod"/>
            </a:pPr>
            <a:r>
              <a:rPr lang="es-ES" sz="2000" b="1" dirty="0"/>
              <a:t> </a:t>
            </a:r>
            <a:r>
              <a:rPr lang="es-ES" sz="2000" b="1" dirty="0">
                <a:solidFill>
                  <a:srgbClr val="D6522B"/>
                </a:solidFill>
              </a:rPr>
              <a:t>DEMO 1</a:t>
            </a:r>
            <a:r>
              <a:rPr lang="es-ES" sz="2000" dirty="0"/>
              <a:t>: Previsión de ventas en FABRIC sin ser Data </a:t>
            </a:r>
            <a:r>
              <a:rPr lang="es-ES" sz="2000" dirty="0" err="1"/>
              <a:t>Scientist</a:t>
            </a:r>
            <a:r>
              <a:rPr lang="es-ES" sz="2000" dirty="0"/>
              <a:t> ni millonario</a:t>
            </a:r>
          </a:p>
          <a:p>
            <a:pPr marL="457200" indent="-457200">
              <a:lnSpc>
                <a:spcPct val="200000"/>
              </a:lnSpc>
              <a:buFont typeface="+mj-lt"/>
              <a:buAutoNum type="arabicPeriod"/>
            </a:pPr>
            <a:r>
              <a:rPr lang="es-ES" sz="2000" b="1" dirty="0"/>
              <a:t> </a:t>
            </a:r>
            <a:r>
              <a:rPr lang="es-ES" sz="2000" b="1" dirty="0">
                <a:solidFill>
                  <a:srgbClr val="D6522B"/>
                </a:solidFill>
              </a:rPr>
              <a:t>DEMO 2</a:t>
            </a:r>
            <a:r>
              <a:rPr lang="es-ES" sz="2000" dirty="0"/>
              <a:t>: Previsión de baja clientes Banco con </a:t>
            </a:r>
            <a:r>
              <a:rPr lang="es-ES" sz="2000" dirty="0" err="1"/>
              <a:t>AutoML</a:t>
            </a:r>
            <a:endParaRPr lang="es-ES" sz="2000" dirty="0"/>
          </a:p>
          <a:p>
            <a:pPr marL="457200" indent="-457200">
              <a:lnSpc>
                <a:spcPct val="200000"/>
              </a:lnSpc>
              <a:buFont typeface="+mj-lt"/>
              <a:buAutoNum type="arabicPeriod"/>
            </a:pPr>
            <a:r>
              <a:rPr lang="es-ES" sz="2000" dirty="0"/>
              <a:t>Principales </a:t>
            </a:r>
            <a:r>
              <a:rPr lang="es-ES" sz="2000" b="1" dirty="0">
                <a:solidFill>
                  <a:srgbClr val="D6522B"/>
                </a:solidFill>
              </a:rPr>
              <a:t>Conclusiones</a:t>
            </a:r>
          </a:p>
          <a:p>
            <a:pPr marL="457200" indent="-457200">
              <a:lnSpc>
                <a:spcPct val="200000"/>
              </a:lnSpc>
              <a:buFont typeface="+mj-lt"/>
              <a:buAutoNum type="arabicPeriod"/>
            </a:pPr>
            <a:r>
              <a:rPr lang="es-ES" sz="2000" dirty="0"/>
              <a:t>¿</a:t>
            </a:r>
            <a:r>
              <a:rPr lang="es-ES" sz="2000" b="1" dirty="0">
                <a:solidFill>
                  <a:srgbClr val="D6522B"/>
                </a:solidFill>
              </a:rPr>
              <a:t>Preguntas</a:t>
            </a:r>
            <a:r>
              <a:rPr lang="es-ES" sz="2000" dirty="0"/>
              <a:t>?</a:t>
            </a:r>
          </a:p>
        </p:txBody>
      </p:sp>
    </p:spTree>
    <p:extLst>
      <p:ext uri="{BB962C8B-B14F-4D97-AF65-F5344CB8AC3E}">
        <p14:creationId xmlns:p14="http://schemas.microsoft.com/office/powerpoint/2010/main" val="141682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500"/>
                                  </p:stCondLst>
                                  <p:childTnLst>
                                    <p:animMotion origin="layout" path="M 2.08333E-7 -3.7037E-6 L 2.08333E-7 0.01968 " pathEditMode="relative" rAng="0" ptsTypes="AA">
                                      <p:cBhvr>
                                        <p:cTn id="9" dur="500" spd="-100000" fill="hold"/>
                                        <p:tgtEl>
                                          <p:spTgt spid="7"/>
                                        </p:tgtEl>
                                        <p:attrNameLst>
                                          <p:attrName>ppt_x</p:attrName>
                                          <p:attrName>ppt_y</p:attrName>
                                        </p:attrNameLst>
                                      </p:cBhvr>
                                      <p:rCtr x="0" y="972"/>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wipe(left)">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wipe(left)">
                                      <p:cBhvr>
                                        <p:cTn id="29" dur="500"/>
                                        <p:tgtEl>
                                          <p:spTgt spid="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wipe(left)">
                                      <p:cBhvr>
                                        <p:cTn id="34" dur="500"/>
                                        <p:tgtEl>
                                          <p:spTgt spid="4">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wipe(left)">
                                      <p:cBhvr>
                                        <p:cTn id="3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D71EDA-493C-8F82-6525-1BAD4EE51324}"/>
              </a:ext>
            </a:extLst>
          </p:cNvPr>
          <p:cNvSpPr>
            <a:spLocks noGrp="1"/>
          </p:cNvSpPr>
          <p:nvPr>
            <p:ph type="title"/>
          </p:nvPr>
        </p:nvSpPr>
        <p:spPr>
          <a:xfrm>
            <a:off x="588264" y="2875002"/>
            <a:ext cx="6255596" cy="1107996"/>
          </a:xfrm>
        </p:spPr>
        <p:txBody>
          <a:bodyPr/>
          <a:lstStyle/>
          <a:p>
            <a:r>
              <a:rPr lang="es-ES" sz="3600" dirty="0"/>
              <a:t>1. ¿Qué es Microsoft </a:t>
            </a:r>
            <a:r>
              <a:rPr lang="es-ES" sz="3600" b="1" dirty="0">
                <a:solidFill>
                  <a:srgbClr val="D6522B"/>
                </a:solidFill>
              </a:rPr>
              <a:t>FABRIC</a:t>
            </a:r>
            <a:r>
              <a:rPr lang="es-ES" sz="3600" dirty="0"/>
              <a:t>?</a:t>
            </a:r>
            <a:endParaRPr lang="es-ES" dirty="0"/>
          </a:p>
        </p:txBody>
      </p:sp>
    </p:spTree>
    <p:extLst>
      <p:ext uri="{BB962C8B-B14F-4D97-AF65-F5344CB8AC3E}">
        <p14:creationId xmlns:p14="http://schemas.microsoft.com/office/powerpoint/2010/main" val="23146099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8063B0-F9F2-25DE-642A-4E6ACA873693}"/>
              </a:ext>
            </a:extLst>
          </p:cNvPr>
          <p:cNvSpPr>
            <a:spLocks noGrp="1"/>
          </p:cNvSpPr>
          <p:nvPr>
            <p:ph type="title"/>
          </p:nvPr>
        </p:nvSpPr>
        <p:spPr>
          <a:xfrm>
            <a:off x="588263" y="457200"/>
            <a:ext cx="11018520" cy="553998"/>
          </a:xfrm>
        </p:spPr>
        <p:txBody>
          <a:bodyPr/>
          <a:lstStyle/>
          <a:p>
            <a:r>
              <a:rPr lang="es-ES" sz="3600" dirty="0"/>
              <a:t>1. ¿Qué es Microsoft </a:t>
            </a:r>
            <a:r>
              <a:rPr lang="es-ES" sz="3600" b="1" dirty="0">
                <a:solidFill>
                  <a:srgbClr val="D6522B"/>
                </a:solidFill>
              </a:rPr>
              <a:t>FABRIC</a:t>
            </a:r>
            <a:r>
              <a:rPr lang="es-ES" sz="3600" dirty="0"/>
              <a:t>?</a:t>
            </a:r>
            <a:endParaRPr lang="es-ES" dirty="0"/>
          </a:p>
        </p:txBody>
      </p:sp>
      <p:sp>
        <p:nvSpPr>
          <p:cNvPr id="3" name="Marcador de texto 2">
            <a:extLst>
              <a:ext uri="{FF2B5EF4-FFF2-40B4-BE49-F238E27FC236}">
                <a16:creationId xmlns:a16="http://schemas.microsoft.com/office/drawing/2014/main" id="{1CD4E1CB-8013-91B9-6EAD-995F918F040E}"/>
              </a:ext>
            </a:extLst>
          </p:cNvPr>
          <p:cNvSpPr>
            <a:spLocks noGrp="1"/>
          </p:cNvSpPr>
          <p:nvPr>
            <p:ph type="body" sz="quarter" idx="13"/>
          </p:nvPr>
        </p:nvSpPr>
        <p:spPr>
          <a:xfrm>
            <a:off x="-1" y="1436688"/>
            <a:ext cx="6561057" cy="446148"/>
          </a:xfrm>
        </p:spPr>
        <p:txBody>
          <a:bodyPr/>
          <a:lstStyle/>
          <a:p>
            <a:r>
              <a:rPr lang="es-ES" dirty="0"/>
              <a:t>Solución de Datos End-to-End preparada para la IA</a:t>
            </a:r>
          </a:p>
        </p:txBody>
      </p:sp>
      <p:pic>
        <p:nvPicPr>
          <p:cNvPr id="1026" name="Picture 2" descr="Una captura de pantalla de un ordenador mostrando el texto Cargas de trabajo Mis cargas de trabajo.">
            <a:extLst>
              <a:ext uri="{FF2B5EF4-FFF2-40B4-BE49-F238E27FC236}">
                <a16:creationId xmlns:a16="http://schemas.microsoft.com/office/drawing/2014/main" id="{1D7154E8-7C0A-E8C2-E2F1-A475177F9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87" t="11303" r="5097" b="10794"/>
          <a:stretch/>
        </p:blipFill>
        <p:spPr bwMode="auto">
          <a:xfrm>
            <a:off x="1804219" y="2010655"/>
            <a:ext cx="8583562" cy="476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189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43D72-7F56-2DAE-F6F9-1D915BBC604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C125A9-7D56-8057-05D4-73A0172A65C2}"/>
              </a:ext>
            </a:extLst>
          </p:cNvPr>
          <p:cNvSpPr>
            <a:spLocks noGrp="1"/>
          </p:cNvSpPr>
          <p:nvPr>
            <p:ph type="title"/>
          </p:nvPr>
        </p:nvSpPr>
        <p:spPr>
          <a:xfrm>
            <a:off x="588263" y="457200"/>
            <a:ext cx="11018520" cy="553998"/>
          </a:xfrm>
        </p:spPr>
        <p:txBody>
          <a:bodyPr/>
          <a:lstStyle/>
          <a:p>
            <a:r>
              <a:rPr lang="es-ES" sz="3600" dirty="0"/>
              <a:t>1. ¿Qué es Microsoft </a:t>
            </a:r>
            <a:r>
              <a:rPr lang="es-ES" sz="3600" b="1" dirty="0">
                <a:solidFill>
                  <a:srgbClr val="D6522B"/>
                </a:solidFill>
              </a:rPr>
              <a:t>FABRIC</a:t>
            </a:r>
            <a:r>
              <a:rPr lang="es-ES" sz="3600" dirty="0"/>
              <a:t>?</a:t>
            </a:r>
            <a:endParaRPr lang="es-ES" dirty="0"/>
          </a:p>
        </p:txBody>
      </p:sp>
      <p:sp>
        <p:nvSpPr>
          <p:cNvPr id="3" name="Marcador de texto 2">
            <a:extLst>
              <a:ext uri="{FF2B5EF4-FFF2-40B4-BE49-F238E27FC236}">
                <a16:creationId xmlns:a16="http://schemas.microsoft.com/office/drawing/2014/main" id="{FEED5385-DCAF-0ED6-63D7-4C209E75ACC8}"/>
              </a:ext>
            </a:extLst>
          </p:cNvPr>
          <p:cNvSpPr>
            <a:spLocks noGrp="1"/>
          </p:cNvSpPr>
          <p:nvPr>
            <p:ph type="body" sz="quarter" idx="13"/>
          </p:nvPr>
        </p:nvSpPr>
        <p:spPr>
          <a:xfrm>
            <a:off x="0" y="1436688"/>
            <a:ext cx="1868130" cy="446148"/>
          </a:xfrm>
        </p:spPr>
        <p:txBody>
          <a:bodyPr/>
          <a:lstStyle/>
          <a:p>
            <a:r>
              <a:rPr lang="es-ES" dirty="0" err="1"/>
              <a:t>OneLake</a:t>
            </a:r>
            <a:endParaRPr lang="es-ES" dirty="0"/>
          </a:p>
        </p:txBody>
      </p:sp>
      <p:pic>
        <p:nvPicPr>
          <p:cNvPr id="1028" name="Picture 4" descr="OneLake, o OneDrive para dados - Microsoft Fabric | Microsoft Learn">
            <a:extLst>
              <a:ext uri="{FF2B5EF4-FFF2-40B4-BE49-F238E27FC236}">
                <a16:creationId xmlns:a16="http://schemas.microsoft.com/office/drawing/2014/main" id="{70D4894A-D259-D831-98C4-98ADA2FCC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084" y="2125934"/>
            <a:ext cx="7629832" cy="473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377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A3D96-CC4F-BA64-FEB4-B58CBC1727E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49FAE97-6DE2-40E3-A790-C10F7B0FF711}"/>
              </a:ext>
            </a:extLst>
          </p:cNvPr>
          <p:cNvSpPr>
            <a:spLocks noGrp="1"/>
          </p:cNvSpPr>
          <p:nvPr>
            <p:ph type="title"/>
          </p:nvPr>
        </p:nvSpPr>
        <p:spPr>
          <a:xfrm>
            <a:off x="588264" y="3152001"/>
            <a:ext cx="6255596" cy="553998"/>
          </a:xfrm>
        </p:spPr>
        <p:txBody>
          <a:bodyPr/>
          <a:lstStyle/>
          <a:p>
            <a:r>
              <a:rPr lang="es-ES" sz="3600" dirty="0"/>
              <a:t>2. ¿Herramientas </a:t>
            </a:r>
            <a:r>
              <a:rPr lang="es-ES" sz="3600" dirty="0">
                <a:solidFill>
                  <a:srgbClr val="D6522B"/>
                </a:solidFill>
              </a:rPr>
              <a:t>AI</a:t>
            </a:r>
            <a:r>
              <a:rPr lang="es-ES" sz="3600" dirty="0"/>
              <a:t> en Fabric? </a:t>
            </a:r>
            <a:endParaRPr lang="es-ES" dirty="0"/>
          </a:p>
        </p:txBody>
      </p:sp>
    </p:spTree>
    <p:extLst>
      <p:ext uri="{BB962C8B-B14F-4D97-AF65-F5344CB8AC3E}">
        <p14:creationId xmlns:p14="http://schemas.microsoft.com/office/powerpoint/2010/main" val="1877717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4F0C-6432-4743-FB68-8224995E981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940DD5-1B06-F068-9F15-9F64F7A3538D}"/>
              </a:ext>
            </a:extLst>
          </p:cNvPr>
          <p:cNvSpPr>
            <a:spLocks noGrp="1"/>
          </p:cNvSpPr>
          <p:nvPr>
            <p:ph type="title"/>
          </p:nvPr>
        </p:nvSpPr>
        <p:spPr>
          <a:xfrm>
            <a:off x="588263" y="457200"/>
            <a:ext cx="11018520" cy="553998"/>
          </a:xfrm>
        </p:spPr>
        <p:txBody>
          <a:bodyPr/>
          <a:lstStyle/>
          <a:p>
            <a:r>
              <a:rPr lang="es-ES" sz="3600" dirty="0"/>
              <a:t>2. ¿Herramientas </a:t>
            </a:r>
            <a:r>
              <a:rPr lang="es-ES" sz="3600" dirty="0">
                <a:solidFill>
                  <a:srgbClr val="D6522B"/>
                </a:solidFill>
              </a:rPr>
              <a:t>AI</a:t>
            </a:r>
            <a:r>
              <a:rPr lang="es-ES" sz="3600" dirty="0"/>
              <a:t> en Fabric?</a:t>
            </a:r>
            <a:endParaRPr lang="es-ES" dirty="0"/>
          </a:p>
        </p:txBody>
      </p:sp>
      <p:sp>
        <p:nvSpPr>
          <p:cNvPr id="3" name="Marcador de texto 2">
            <a:extLst>
              <a:ext uri="{FF2B5EF4-FFF2-40B4-BE49-F238E27FC236}">
                <a16:creationId xmlns:a16="http://schemas.microsoft.com/office/drawing/2014/main" id="{EF0F2BDE-050D-B04F-7CAF-E382F7B7E96F}"/>
              </a:ext>
            </a:extLst>
          </p:cNvPr>
          <p:cNvSpPr>
            <a:spLocks noGrp="1"/>
          </p:cNvSpPr>
          <p:nvPr>
            <p:ph type="body" sz="quarter" idx="13"/>
          </p:nvPr>
        </p:nvSpPr>
        <p:spPr>
          <a:xfrm>
            <a:off x="-1" y="1436688"/>
            <a:ext cx="6561057" cy="446148"/>
          </a:xfrm>
        </p:spPr>
        <p:txBody>
          <a:bodyPr/>
          <a:lstStyle/>
          <a:p>
            <a:r>
              <a:rPr lang="es-ES" dirty="0"/>
              <a:t>Listado soluciones AI en Microsoft Fabric</a:t>
            </a:r>
          </a:p>
        </p:txBody>
      </p:sp>
      <p:grpSp>
        <p:nvGrpSpPr>
          <p:cNvPr id="13" name="Grupo 12">
            <a:extLst>
              <a:ext uri="{FF2B5EF4-FFF2-40B4-BE49-F238E27FC236}">
                <a16:creationId xmlns:a16="http://schemas.microsoft.com/office/drawing/2014/main" id="{BB1B8A75-AE4F-FA81-0721-20E9B3C9A123}"/>
              </a:ext>
            </a:extLst>
          </p:cNvPr>
          <p:cNvGrpSpPr/>
          <p:nvPr/>
        </p:nvGrpSpPr>
        <p:grpSpPr>
          <a:xfrm>
            <a:off x="777938" y="2308326"/>
            <a:ext cx="1302151" cy="1951914"/>
            <a:chOff x="3154353" y="2181982"/>
            <a:chExt cx="1302151" cy="1951914"/>
          </a:xfrm>
        </p:grpSpPr>
        <p:pic>
          <p:nvPicPr>
            <p:cNvPr id="2050" name="Picture 2" descr="CoPilot and AI in Microsoft Fabric | Comset - Business Intelligence ...">
              <a:extLst>
                <a:ext uri="{FF2B5EF4-FFF2-40B4-BE49-F238E27FC236}">
                  <a16:creationId xmlns:a16="http://schemas.microsoft.com/office/drawing/2014/main" id="{B2EB7BF0-D88B-1D79-4EDF-8BC60AF90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719" y="2181982"/>
              <a:ext cx="1259418" cy="116973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FB9A319-1AC8-0DFA-31B3-CF391E7BC61F}"/>
                </a:ext>
              </a:extLst>
            </p:cNvPr>
            <p:cNvSpPr txBox="1"/>
            <p:nvPr/>
          </p:nvSpPr>
          <p:spPr>
            <a:xfrm>
              <a:off x="3154353" y="3518343"/>
              <a:ext cx="1302151" cy="615553"/>
            </a:xfrm>
            <a:prstGeom prst="rect">
              <a:avLst/>
            </a:prstGeom>
            <a:noFill/>
          </p:spPr>
          <p:txBody>
            <a:bodyPr wrap="none" lIns="0" tIns="0" rIns="0" bIns="0" rtlCol="0">
              <a:spAutoFit/>
            </a:bodyPr>
            <a:lstStyle/>
            <a:p>
              <a:pPr algn="ctr"/>
              <a:r>
                <a:rPr lang="en-US" sz="2000" b="1" noProof="0" dirty="0">
                  <a:solidFill>
                    <a:schemeClr val="bg1"/>
                  </a:solidFill>
                </a:rPr>
                <a:t>Copilot </a:t>
              </a:r>
            </a:p>
            <a:p>
              <a:pPr algn="ctr"/>
              <a:r>
                <a:rPr lang="en-US" sz="2000" b="1" noProof="0" dirty="0">
                  <a:solidFill>
                    <a:schemeClr val="bg1"/>
                  </a:solidFill>
                </a:rPr>
                <a:t>for FABRIC</a:t>
              </a:r>
            </a:p>
          </p:txBody>
        </p:sp>
      </p:grpSp>
      <p:grpSp>
        <p:nvGrpSpPr>
          <p:cNvPr id="14" name="Grupo 13">
            <a:extLst>
              <a:ext uri="{FF2B5EF4-FFF2-40B4-BE49-F238E27FC236}">
                <a16:creationId xmlns:a16="http://schemas.microsoft.com/office/drawing/2014/main" id="{FC8B5468-ACCC-1E85-2D04-D37DED983B98}"/>
              </a:ext>
            </a:extLst>
          </p:cNvPr>
          <p:cNvGrpSpPr/>
          <p:nvPr/>
        </p:nvGrpSpPr>
        <p:grpSpPr>
          <a:xfrm>
            <a:off x="2940302" y="2181471"/>
            <a:ext cx="1423447" cy="2078768"/>
            <a:chOff x="5316717" y="2055127"/>
            <a:chExt cx="1423447" cy="2078768"/>
          </a:xfrm>
        </p:grpSpPr>
        <p:pic>
          <p:nvPicPr>
            <p:cNvPr id="2052" name="Picture 4" descr="AI Skills">
              <a:extLst>
                <a:ext uri="{FF2B5EF4-FFF2-40B4-BE49-F238E27FC236}">
                  <a16:creationId xmlns:a16="http://schemas.microsoft.com/office/drawing/2014/main" id="{E842BC72-D91A-B54B-8396-EC68006FC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717" y="2055127"/>
              <a:ext cx="1423447" cy="142344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FEFF79C4-2FEC-4985-48F6-DFDE04568CE6}"/>
                </a:ext>
              </a:extLst>
            </p:cNvPr>
            <p:cNvSpPr txBox="1"/>
            <p:nvPr/>
          </p:nvSpPr>
          <p:spPr>
            <a:xfrm>
              <a:off x="5553950" y="3518342"/>
              <a:ext cx="948978" cy="615553"/>
            </a:xfrm>
            <a:prstGeom prst="rect">
              <a:avLst/>
            </a:prstGeom>
            <a:noFill/>
          </p:spPr>
          <p:txBody>
            <a:bodyPr wrap="none" lIns="0" tIns="0" rIns="0" bIns="0" rtlCol="0">
              <a:spAutoFit/>
            </a:bodyPr>
            <a:lstStyle/>
            <a:p>
              <a:pPr algn="ctr"/>
              <a:r>
                <a:rPr lang="en-US" sz="2000" b="1" noProof="0" dirty="0">
                  <a:solidFill>
                    <a:schemeClr val="bg1"/>
                  </a:solidFill>
                </a:rPr>
                <a:t>Fabric </a:t>
              </a:r>
            </a:p>
            <a:p>
              <a:pPr algn="ctr"/>
              <a:r>
                <a:rPr lang="en-US" sz="2000" b="1" noProof="0" dirty="0">
                  <a:solidFill>
                    <a:schemeClr val="bg1"/>
                  </a:solidFill>
                </a:rPr>
                <a:t>AI Skills</a:t>
              </a:r>
            </a:p>
          </p:txBody>
        </p:sp>
      </p:grpSp>
      <p:grpSp>
        <p:nvGrpSpPr>
          <p:cNvPr id="15" name="Grupo 14">
            <a:extLst>
              <a:ext uri="{FF2B5EF4-FFF2-40B4-BE49-F238E27FC236}">
                <a16:creationId xmlns:a16="http://schemas.microsoft.com/office/drawing/2014/main" id="{28B66CC7-62AD-97F3-50BA-F9B67C11B598}"/>
              </a:ext>
            </a:extLst>
          </p:cNvPr>
          <p:cNvGrpSpPr/>
          <p:nvPr/>
        </p:nvGrpSpPr>
        <p:grpSpPr>
          <a:xfrm>
            <a:off x="5059134" y="2308326"/>
            <a:ext cx="1497206" cy="1912145"/>
            <a:chOff x="7435549" y="2181982"/>
            <a:chExt cx="1497206" cy="1912145"/>
          </a:xfrm>
        </p:grpSpPr>
        <p:pic>
          <p:nvPicPr>
            <p:cNvPr id="6" name="Imagen 5">
              <a:extLst>
                <a:ext uri="{FF2B5EF4-FFF2-40B4-BE49-F238E27FC236}">
                  <a16:creationId xmlns:a16="http://schemas.microsoft.com/office/drawing/2014/main" id="{12BB0B19-6A41-46C9-86FC-378C317B56AC}"/>
                </a:ext>
              </a:extLst>
            </p:cNvPr>
            <p:cNvPicPr>
              <a:picLocks noChangeAspect="1"/>
            </p:cNvPicPr>
            <p:nvPr/>
          </p:nvPicPr>
          <p:blipFill>
            <a:blip r:embed="rId4"/>
            <a:stretch>
              <a:fillRect/>
            </a:stretch>
          </p:blipFill>
          <p:spPr>
            <a:xfrm>
              <a:off x="7611060" y="2181982"/>
              <a:ext cx="1146185" cy="1146185"/>
            </a:xfrm>
            <a:prstGeom prst="rect">
              <a:avLst/>
            </a:prstGeom>
          </p:spPr>
        </p:pic>
        <p:sp>
          <p:nvSpPr>
            <p:cNvPr id="7" name="CuadroTexto 6">
              <a:extLst>
                <a:ext uri="{FF2B5EF4-FFF2-40B4-BE49-F238E27FC236}">
                  <a16:creationId xmlns:a16="http://schemas.microsoft.com/office/drawing/2014/main" id="{09373353-5809-94F3-61EE-862F7C2F297A}"/>
                </a:ext>
              </a:extLst>
            </p:cNvPr>
            <p:cNvSpPr txBox="1"/>
            <p:nvPr/>
          </p:nvSpPr>
          <p:spPr>
            <a:xfrm>
              <a:off x="7435549" y="3478574"/>
              <a:ext cx="1497206" cy="615553"/>
            </a:xfrm>
            <a:prstGeom prst="rect">
              <a:avLst/>
            </a:prstGeom>
            <a:noFill/>
          </p:spPr>
          <p:txBody>
            <a:bodyPr wrap="none" lIns="0" tIns="0" rIns="0" bIns="0" rtlCol="0">
              <a:spAutoFit/>
            </a:bodyPr>
            <a:lstStyle/>
            <a:p>
              <a:pPr algn="ctr"/>
              <a:r>
                <a:rPr lang="en-US" sz="2000" b="1" noProof="0" dirty="0">
                  <a:solidFill>
                    <a:schemeClr val="bg1"/>
                  </a:solidFill>
                </a:rPr>
                <a:t>Fabric </a:t>
              </a:r>
            </a:p>
            <a:p>
              <a:pPr algn="ctr"/>
              <a:r>
                <a:rPr lang="en-US" sz="2000" b="1" noProof="0" dirty="0">
                  <a:solidFill>
                    <a:schemeClr val="bg1"/>
                  </a:solidFill>
                </a:rPr>
                <a:t>AI Functions</a:t>
              </a:r>
            </a:p>
          </p:txBody>
        </p:sp>
      </p:grpSp>
      <p:grpSp>
        <p:nvGrpSpPr>
          <p:cNvPr id="16" name="Grupo 15">
            <a:extLst>
              <a:ext uri="{FF2B5EF4-FFF2-40B4-BE49-F238E27FC236}">
                <a16:creationId xmlns:a16="http://schemas.microsoft.com/office/drawing/2014/main" id="{B22917D4-4AA7-AB7E-94C2-313DBB9CA8A1}"/>
              </a:ext>
            </a:extLst>
          </p:cNvPr>
          <p:cNvGrpSpPr/>
          <p:nvPr/>
        </p:nvGrpSpPr>
        <p:grpSpPr>
          <a:xfrm>
            <a:off x="8773003" y="2163119"/>
            <a:ext cx="1146185" cy="1912145"/>
            <a:chOff x="588263" y="4623218"/>
            <a:chExt cx="1146185" cy="1912145"/>
          </a:xfrm>
        </p:grpSpPr>
        <p:pic>
          <p:nvPicPr>
            <p:cNvPr id="9" name="Imagen 8">
              <a:extLst>
                <a:ext uri="{FF2B5EF4-FFF2-40B4-BE49-F238E27FC236}">
                  <a16:creationId xmlns:a16="http://schemas.microsoft.com/office/drawing/2014/main" id="{CB03EE1C-B411-E40A-1957-5B5395FDD0F9}"/>
                </a:ext>
              </a:extLst>
            </p:cNvPr>
            <p:cNvPicPr>
              <a:picLocks noChangeAspect="1"/>
            </p:cNvPicPr>
            <p:nvPr/>
          </p:nvPicPr>
          <p:blipFill>
            <a:blip r:embed="rId4"/>
            <a:stretch>
              <a:fillRect/>
            </a:stretch>
          </p:blipFill>
          <p:spPr>
            <a:xfrm>
              <a:off x="588263" y="4623218"/>
              <a:ext cx="1146185" cy="1146185"/>
            </a:xfrm>
            <a:prstGeom prst="rect">
              <a:avLst/>
            </a:prstGeom>
          </p:spPr>
        </p:pic>
        <p:sp>
          <p:nvSpPr>
            <p:cNvPr id="10" name="CuadroTexto 9">
              <a:extLst>
                <a:ext uri="{FF2B5EF4-FFF2-40B4-BE49-F238E27FC236}">
                  <a16:creationId xmlns:a16="http://schemas.microsoft.com/office/drawing/2014/main" id="{8E190315-5EB7-ECE6-8FE0-F320B97EC797}"/>
                </a:ext>
              </a:extLst>
            </p:cNvPr>
            <p:cNvSpPr txBox="1"/>
            <p:nvPr/>
          </p:nvSpPr>
          <p:spPr>
            <a:xfrm>
              <a:off x="641694" y="5919810"/>
              <a:ext cx="1039323" cy="615553"/>
            </a:xfrm>
            <a:prstGeom prst="rect">
              <a:avLst/>
            </a:prstGeom>
            <a:noFill/>
          </p:spPr>
          <p:txBody>
            <a:bodyPr wrap="square" lIns="0" tIns="0" rIns="0" bIns="0" rtlCol="0">
              <a:spAutoFit/>
            </a:bodyPr>
            <a:lstStyle/>
            <a:p>
              <a:pPr algn="ctr"/>
              <a:r>
                <a:rPr lang="en-US" sz="2000" b="1" noProof="0" dirty="0">
                  <a:solidFill>
                    <a:schemeClr val="bg1"/>
                  </a:solidFill>
                </a:rPr>
                <a:t>Fabric </a:t>
              </a:r>
            </a:p>
            <a:p>
              <a:pPr algn="ctr"/>
              <a:r>
                <a:rPr lang="en-US" sz="2000" b="1" noProof="0" dirty="0">
                  <a:solidFill>
                    <a:schemeClr val="bg1"/>
                  </a:solidFill>
                </a:rPr>
                <a:t>Auto ML</a:t>
              </a:r>
            </a:p>
          </p:txBody>
        </p:sp>
      </p:grpSp>
      <p:grpSp>
        <p:nvGrpSpPr>
          <p:cNvPr id="17" name="Grupo 16">
            <a:extLst>
              <a:ext uri="{FF2B5EF4-FFF2-40B4-BE49-F238E27FC236}">
                <a16:creationId xmlns:a16="http://schemas.microsoft.com/office/drawing/2014/main" id="{F758EA0B-1B3E-0D82-2FFA-3C3A3480A3A6}"/>
              </a:ext>
            </a:extLst>
          </p:cNvPr>
          <p:cNvGrpSpPr/>
          <p:nvPr/>
        </p:nvGrpSpPr>
        <p:grpSpPr>
          <a:xfrm>
            <a:off x="9618233" y="4429561"/>
            <a:ext cx="1218282" cy="2219922"/>
            <a:chOff x="2393785" y="4623218"/>
            <a:chExt cx="1218282" cy="2219922"/>
          </a:xfrm>
        </p:grpSpPr>
        <p:pic>
          <p:nvPicPr>
            <p:cNvPr id="11" name="Imagen 10">
              <a:extLst>
                <a:ext uri="{FF2B5EF4-FFF2-40B4-BE49-F238E27FC236}">
                  <a16:creationId xmlns:a16="http://schemas.microsoft.com/office/drawing/2014/main" id="{0C788D56-D770-8240-B6DD-C1CF88D16311}"/>
                </a:ext>
              </a:extLst>
            </p:cNvPr>
            <p:cNvPicPr>
              <a:picLocks noChangeAspect="1"/>
            </p:cNvPicPr>
            <p:nvPr/>
          </p:nvPicPr>
          <p:blipFill>
            <a:blip r:embed="rId4"/>
            <a:stretch>
              <a:fillRect/>
            </a:stretch>
          </p:blipFill>
          <p:spPr>
            <a:xfrm>
              <a:off x="2429833" y="4623218"/>
              <a:ext cx="1146185" cy="1146185"/>
            </a:xfrm>
            <a:prstGeom prst="rect">
              <a:avLst/>
            </a:prstGeom>
          </p:spPr>
        </p:pic>
        <p:sp>
          <p:nvSpPr>
            <p:cNvPr id="12" name="CuadroTexto 11">
              <a:extLst>
                <a:ext uri="{FF2B5EF4-FFF2-40B4-BE49-F238E27FC236}">
                  <a16:creationId xmlns:a16="http://schemas.microsoft.com/office/drawing/2014/main" id="{AB0C11C9-2D29-A527-5949-5B06D4DF0423}"/>
                </a:ext>
              </a:extLst>
            </p:cNvPr>
            <p:cNvSpPr txBox="1"/>
            <p:nvPr/>
          </p:nvSpPr>
          <p:spPr>
            <a:xfrm>
              <a:off x="2393785" y="5919810"/>
              <a:ext cx="1218282" cy="923330"/>
            </a:xfrm>
            <a:prstGeom prst="rect">
              <a:avLst/>
            </a:prstGeom>
            <a:noFill/>
          </p:spPr>
          <p:txBody>
            <a:bodyPr wrap="square" lIns="0" tIns="0" rIns="0" bIns="0" rtlCol="0">
              <a:spAutoFit/>
            </a:bodyPr>
            <a:lstStyle/>
            <a:p>
              <a:pPr algn="ctr"/>
              <a:r>
                <a:rPr lang="en-US" sz="2000" b="1" noProof="0" dirty="0">
                  <a:solidFill>
                    <a:schemeClr val="bg1"/>
                  </a:solidFill>
                </a:rPr>
                <a:t>Fabric </a:t>
              </a:r>
            </a:p>
            <a:p>
              <a:pPr algn="ctr"/>
              <a:r>
                <a:rPr lang="en-US" sz="2000" b="1" noProof="0" dirty="0">
                  <a:solidFill>
                    <a:schemeClr val="bg1"/>
                  </a:solidFill>
                </a:rPr>
                <a:t>Prebuilt</a:t>
              </a:r>
            </a:p>
            <a:p>
              <a:pPr algn="ctr"/>
              <a:r>
                <a:rPr lang="en-US" sz="2000" b="1" dirty="0">
                  <a:solidFill>
                    <a:schemeClr val="bg1"/>
                  </a:solidFill>
                </a:rPr>
                <a:t>AI Models</a:t>
              </a:r>
              <a:endParaRPr lang="en-US" sz="2000" b="1" noProof="0" dirty="0">
                <a:solidFill>
                  <a:schemeClr val="bg1"/>
                </a:solidFill>
              </a:endParaRPr>
            </a:p>
          </p:txBody>
        </p:sp>
      </p:grpSp>
      <p:grpSp>
        <p:nvGrpSpPr>
          <p:cNvPr id="20" name="Grupo 19">
            <a:extLst>
              <a:ext uri="{FF2B5EF4-FFF2-40B4-BE49-F238E27FC236}">
                <a16:creationId xmlns:a16="http://schemas.microsoft.com/office/drawing/2014/main" id="{2735E021-7FC3-2114-B9EC-F5E3A749EF86}"/>
              </a:ext>
            </a:extLst>
          </p:cNvPr>
          <p:cNvGrpSpPr/>
          <p:nvPr/>
        </p:nvGrpSpPr>
        <p:grpSpPr>
          <a:xfrm>
            <a:off x="428279" y="4697451"/>
            <a:ext cx="2001468" cy="2057403"/>
            <a:chOff x="4026971" y="4828197"/>
            <a:chExt cx="2001468" cy="2057403"/>
          </a:xfrm>
        </p:grpSpPr>
        <p:pic>
          <p:nvPicPr>
            <p:cNvPr id="18" name="Imagen 17">
              <a:extLst>
                <a:ext uri="{FF2B5EF4-FFF2-40B4-BE49-F238E27FC236}">
                  <a16:creationId xmlns:a16="http://schemas.microsoft.com/office/drawing/2014/main" id="{1E2ECB22-5978-3B0F-C57A-FD2122655CC6}"/>
                </a:ext>
              </a:extLst>
            </p:cNvPr>
            <p:cNvPicPr>
              <a:picLocks noChangeAspect="1"/>
            </p:cNvPicPr>
            <p:nvPr/>
          </p:nvPicPr>
          <p:blipFill>
            <a:blip r:embed="rId5"/>
            <a:stretch>
              <a:fillRect/>
            </a:stretch>
          </p:blipFill>
          <p:spPr>
            <a:xfrm>
              <a:off x="4026971" y="4828197"/>
              <a:ext cx="2001468" cy="1050770"/>
            </a:xfrm>
            <a:prstGeom prst="rect">
              <a:avLst/>
            </a:prstGeom>
          </p:spPr>
        </p:pic>
        <p:sp>
          <p:nvSpPr>
            <p:cNvPr id="19" name="CuadroTexto 18">
              <a:extLst>
                <a:ext uri="{FF2B5EF4-FFF2-40B4-BE49-F238E27FC236}">
                  <a16:creationId xmlns:a16="http://schemas.microsoft.com/office/drawing/2014/main" id="{FCD266F3-0CD0-E116-08B2-1E3CD8E41CF3}"/>
                </a:ext>
              </a:extLst>
            </p:cNvPr>
            <p:cNvSpPr txBox="1"/>
            <p:nvPr/>
          </p:nvSpPr>
          <p:spPr>
            <a:xfrm>
              <a:off x="4417523" y="5962270"/>
              <a:ext cx="1218282" cy="923330"/>
            </a:xfrm>
            <a:prstGeom prst="rect">
              <a:avLst/>
            </a:prstGeom>
            <a:noFill/>
          </p:spPr>
          <p:txBody>
            <a:bodyPr wrap="square" lIns="0" tIns="0" rIns="0" bIns="0" rtlCol="0">
              <a:spAutoFit/>
            </a:bodyPr>
            <a:lstStyle/>
            <a:p>
              <a:pPr algn="ctr"/>
              <a:r>
                <a:rPr lang="en-US" sz="2000" b="1" noProof="0" dirty="0">
                  <a:solidFill>
                    <a:schemeClr val="bg1"/>
                  </a:solidFill>
                </a:rPr>
                <a:t>Connect Azure AI services</a:t>
              </a:r>
            </a:p>
          </p:txBody>
        </p:sp>
      </p:grpSp>
      <p:grpSp>
        <p:nvGrpSpPr>
          <p:cNvPr id="26" name="Grupo 25">
            <a:extLst>
              <a:ext uri="{FF2B5EF4-FFF2-40B4-BE49-F238E27FC236}">
                <a16:creationId xmlns:a16="http://schemas.microsoft.com/office/drawing/2014/main" id="{683E4C61-3F6B-8229-0DA5-5CC99C57183D}"/>
              </a:ext>
            </a:extLst>
          </p:cNvPr>
          <p:cNvGrpSpPr/>
          <p:nvPr/>
        </p:nvGrpSpPr>
        <p:grpSpPr>
          <a:xfrm>
            <a:off x="10346322" y="2201709"/>
            <a:ext cx="1408547" cy="1967456"/>
            <a:chOff x="9906965" y="3604741"/>
            <a:chExt cx="1408547" cy="1967456"/>
          </a:xfrm>
        </p:grpSpPr>
        <p:pic>
          <p:nvPicPr>
            <p:cNvPr id="22" name="Imagen 21">
              <a:extLst>
                <a:ext uri="{FF2B5EF4-FFF2-40B4-BE49-F238E27FC236}">
                  <a16:creationId xmlns:a16="http://schemas.microsoft.com/office/drawing/2014/main" id="{AECB7842-CAA1-D846-0815-4EC605A8724C}"/>
                </a:ext>
              </a:extLst>
            </p:cNvPr>
            <p:cNvPicPr>
              <a:picLocks noChangeAspect="1"/>
            </p:cNvPicPr>
            <p:nvPr/>
          </p:nvPicPr>
          <p:blipFill>
            <a:blip r:embed="rId6"/>
            <a:stretch>
              <a:fillRect/>
            </a:stretch>
          </p:blipFill>
          <p:spPr>
            <a:xfrm>
              <a:off x="9906965" y="3604741"/>
              <a:ext cx="980387" cy="980387"/>
            </a:xfrm>
            <a:prstGeom prst="rect">
              <a:avLst/>
            </a:prstGeom>
          </p:spPr>
        </p:pic>
        <p:pic>
          <p:nvPicPr>
            <p:cNvPr id="24" name="Imagen 23">
              <a:extLst>
                <a:ext uri="{FF2B5EF4-FFF2-40B4-BE49-F238E27FC236}">
                  <a16:creationId xmlns:a16="http://schemas.microsoft.com/office/drawing/2014/main" id="{FCEE717E-86BA-5D09-80A9-394DBC87EDBA}"/>
                </a:ext>
              </a:extLst>
            </p:cNvPr>
            <p:cNvPicPr>
              <a:picLocks noChangeAspect="1"/>
            </p:cNvPicPr>
            <p:nvPr/>
          </p:nvPicPr>
          <p:blipFill>
            <a:blip r:embed="rId7"/>
            <a:stretch>
              <a:fillRect/>
            </a:stretch>
          </p:blipFill>
          <p:spPr>
            <a:xfrm>
              <a:off x="10397158" y="4222319"/>
              <a:ext cx="918354" cy="711724"/>
            </a:xfrm>
            <a:prstGeom prst="rect">
              <a:avLst/>
            </a:prstGeom>
          </p:spPr>
        </p:pic>
        <p:sp>
          <p:nvSpPr>
            <p:cNvPr id="25" name="CuadroTexto 24">
              <a:extLst>
                <a:ext uri="{FF2B5EF4-FFF2-40B4-BE49-F238E27FC236}">
                  <a16:creationId xmlns:a16="http://schemas.microsoft.com/office/drawing/2014/main" id="{AB27FC72-D64A-2796-67E3-16B3CEF181EB}"/>
                </a:ext>
              </a:extLst>
            </p:cNvPr>
            <p:cNvSpPr txBox="1"/>
            <p:nvPr/>
          </p:nvSpPr>
          <p:spPr>
            <a:xfrm>
              <a:off x="10090693" y="4956644"/>
              <a:ext cx="1039323" cy="615553"/>
            </a:xfrm>
            <a:prstGeom prst="rect">
              <a:avLst/>
            </a:prstGeom>
            <a:noFill/>
          </p:spPr>
          <p:txBody>
            <a:bodyPr wrap="square" lIns="0" tIns="0" rIns="0" bIns="0" rtlCol="0">
              <a:spAutoFit/>
            </a:bodyPr>
            <a:lstStyle/>
            <a:p>
              <a:pPr algn="ctr"/>
              <a:r>
                <a:rPr lang="en-US" sz="2000" b="1" noProof="0" dirty="0">
                  <a:solidFill>
                    <a:schemeClr val="bg1"/>
                  </a:solidFill>
                </a:rPr>
                <a:t>Python </a:t>
              </a:r>
            </a:p>
            <a:p>
              <a:pPr algn="ctr"/>
              <a:r>
                <a:rPr lang="en-US" sz="2000" b="1" noProof="0" dirty="0">
                  <a:solidFill>
                    <a:schemeClr val="bg1"/>
                  </a:solidFill>
                </a:rPr>
                <a:t>Y R</a:t>
              </a:r>
            </a:p>
          </p:txBody>
        </p:sp>
      </p:grpSp>
      <p:grpSp>
        <p:nvGrpSpPr>
          <p:cNvPr id="30" name="Grupo 29">
            <a:extLst>
              <a:ext uri="{FF2B5EF4-FFF2-40B4-BE49-F238E27FC236}">
                <a16:creationId xmlns:a16="http://schemas.microsoft.com/office/drawing/2014/main" id="{68C0F84F-6AEA-82C7-2A07-CE46D947BE10}"/>
              </a:ext>
            </a:extLst>
          </p:cNvPr>
          <p:cNvGrpSpPr/>
          <p:nvPr/>
        </p:nvGrpSpPr>
        <p:grpSpPr>
          <a:xfrm>
            <a:off x="94268" y="1991409"/>
            <a:ext cx="8154382" cy="2373202"/>
            <a:chOff x="94268" y="1991409"/>
            <a:chExt cx="8342722" cy="2373202"/>
          </a:xfrm>
        </p:grpSpPr>
        <p:sp>
          <p:nvSpPr>
            <p:cNvPr id="27" name="Rectángulo: esquinas redondeadas 26">
              <a:extLst>
                <a:ext uri="{FF2B5EF4-FFF2-40B4-BE49-F238E27FC236}">
                  <a16:creationId xmlns:a16="http://schemas.microsoft.com/office/drawing/2014/main" id="{02C8B87D-4C7B-0878-4A2F-BED53A93B430}"/>
                </a:ext>
              </a:extLst>
            </p:cNvPr>
            <p:cNvSpPr/>
            <p:nvPr/>
          </p:nvSpPr>
          <p:spPr bwMode="auto">
            <a:xfrm>
              <a:off x="94268" y="1991409"/>
              <a:ext cx="8342722" cy="2373202"/>
            </a:xfrm>
            <a:prstGeom prst="roundRect">
              <a:avLst/>
            </a:prstGeom>
            <a:solidFill>
              <a:schemeClr val="accent1">
                <a:alpha val="64000"/>
              </a:schemeClr>
            </a:solidFill>
            <a:ln w="57150">
              <a:solidFill>
                <a:srgbClr val="7025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28" name="CuadroTexto 27">
              <a:extLst>
                <a:ext uri="{FF2B5EF4-FFF2-40B4-BE49-F238E27FC236}">
                  <a16:creationId xmlns:a16="http://schemas.microsoft.com/office/drawing/2014/main" id="{05651303-5478-504B-A1F4-86CCC302123E}"/>
                </a:ext>
              </a:extLst>
            </p:cNvPr>
            <p:cNvSpPr txBox="1"/>
            <p:nvPr/>
          </p:nvSpPr>
          <p:spPr>
            <a:xfrm>
              <a:off x="6556340" y="2201709"/>
              <a:ext cx="1739935" cy="43088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400" b="1" noProof="0" dirty="0">
                  <a:solidFill>
                    <a:srgbClr val="702573"/>
                  </a:solidFill>
                </a:rPr>
                <a:t>Capacidad F64</a:t>
              </a:r>
            </a:p>
            <a:p>
              <a:pPr marL="342900" indent="-342900">
                <a:buFont typeface="Arial" panose="020B0604020202020204" pitchFamily="34" charset="0"/>
                <a:buChar char="•"/>
              </a:pPr>
              <a:r>
                <a:rPr lang="en-US" sz="1400" b="1" dirty="0">
                  <a:solidFill>
                    <a:srgbClr val="702573"/>
                  </a:solidFill>
                </a:rPr>
                <a:t>Copilot activado</a:t>
              </a:r>
              <a:endParaRPr lang="en-US" sz="1400" b="1" noProof="0" dirty="0">
                <a:solidFill>
                  <a:srgbClr val="702573"/>
                </a:solidFill>
              </a:endParaRPr>
            </a:p>
          </p:txBody>
        </p:sp>
        <p:pic>
          <p:nvPicPr>
            <p:cNvPr id="2056" name="Picture 8">
              <a:extLst>
                <a:ext uri="{FF2B5EF4-FFF2-40B4-BE49-F238E27FC236}">
                  <a16:creationId xmlns:a16="http://schemas.microsoft.com/office/drawing/2014/main" id="{8FD4F5B3-1F4F-3D8E-B516-FBA82B902F0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9053" b="6721"/>
            <a:stretch/>
          </p:blipFill>
          <p:spPr bwMode="auto">
            <a:xfrm>
              <a:off x="6819180" y="2952552"/>
              <a:ext cx="1255671" cy="8771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upo 34">
            <a:extLst>
              <a:ext uri="{FF2B5EF4-FFF2-40B4-BE49-F238E27FC236}">
                <a16:creationId xmlns:a16="http://schemas.microsoft.com/office/drawing/2014/main" id="{2D224134-52A0-0D2A-AE04-5C1FBD734D3F}"/>
              </a:ext>
            </a:extLst>
          </p:cNvPr>
          <p:cNvGrpSpPr/>
          <p:nvPr/>
        </p:nvGrpSpPr>
        <p:grpSpPr>
          <a:xfrm>
            <a:off x="148590" y="4531234"/>
            <a:ext cx="5261610" cy="2223620"/>
            <a:chOff x="148590" y="4531234"/>
            <a:chExt cx="5261610" cy="2373202"/>
          </a:xfrm>
        </p:grpSpPr>
        <p:sp>
          <p:nvSpPr>
            <p:cNvPr id="31" name="Rectángulo: esquinas redondeadas 30">
              <a:extLst>
                <a:ext uri="{FF2B5EF4-FFF2-40B4-BE49-F238E27FC236}">
                  <a16:creationId xmlns:a16="http://schemas.microsoft.com/office/drawing/2014/main" id="{E6C9D344-50E7-C365-DB5D-BF906A6C1C18}"/>
                </a:ext>
              </a:extLst>
            </p:cNvPr>
            <p:cNvSpPr/>
            <p:nvPr/>
          </p:nvSpPr>
          <p:spPr bwMode="auto">
            <a:xfrm>
              <a:off x="148590" y="4531234"/>
              <a:ext cx="5261610" cy="2373202"/>
            </a:xfrm>
            <a:prstGeom prst="roundRect">
              <a:avLst/>
            </a:prstGeom>
            <a:solidFill>
              <a:schemeClr val="bg2">
                <a:lumMod val="25000"/>
                <a:lumOff val="75000"/>
                <a:alpha val="64000"/>
              </a:schemeClr>
            </a:solidFill>
            <a:ln w="571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32" name="CuadroTexto 31">
              <a:extLst>
                <a:ext uri="{FF2B5EF4-FFF2-40B4-BE49-F238E27FC236}">
                  <a16:creationId xmlns:a16="http://schemas.microsoft.com/office/drawing/2014/main" id="{A182A598-A2E0-A509-BD52-638E12978D02}"/>
                </a:ext>
              </a:extLst>
            </p:cNvPr>
            <p:cNvSpPr txBox="1"/>
            <p:nvPr/>
          </p:nvSpPr>
          <p:spPr>
            <a:xfrm>
              <a:off x="3358479" y="4761906"/>
              <a:ext cx="1876166" cy="43088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400" b="1" noProof="0" dirty="0">
                  <a:solidFill>
                    <a:srgbClr val="0070C0"/>
                  </a:solidFill>
                </a:rPr>
                <a:t>Servicios de Pago Adicionales</a:t>
              </a:r>
            </a:p>
          </p:txBody>
        </p:sp>
        <p:pic>
          <p:nvPicPr>
            <p:cNvPr id="34" name="Imagen 33">
              <a:extLst>
                <a:ext uri="{FF2B5EF4-FFF2-40B4-BE49-F238E27FC236}">
                  <a16:creationId xmlns:a16="http://schemas.microsoft.com/office/drawing/2014/main" id="{2961E3E7-034E-4EF2-184A-169B29298DE3}"/>
                </a:ext>
              </a:extLst>
            </p:cNvPr>
            <p:cNvPicPr>
              <a:picLocks noChangeAspect="1"/>
            </p:cNvPicPr>
            <p:nvPr/>
          </p:nvPicPr>
          <p:blipFill>
            <a:blip r:embed="rId9"/>
            <a:srcRect l="5190" t="26586" r="3419" b="9410"/>
            <a:stretch/>
          </p:blipFill>
          <p:spPr>
            <a:xfrm>
              <a:off x="3485310" y="5526595"/>
              <a:ext cx="1622504" cy="1044038"/>
            </a:xfrm>
            <a:prstGeom prst="rect">
              <a:avLst/>
            </a:prstGeom>
          </p:spPr>
        </p:pic>
      </p:grpSp>
      <p:sp>
        <p:nvSpPr>
          <p:cNvPr id="36" name="Rectángulo: esquinas redondeadas 35">
            <a:extLst>
              <a:ext uri="{FF2B5EF4-FFF2-40B4-BE49-F238E27FC236}">
                <a16:creationId xmlns:a16="http://schemas.microsoft.com/office/drawing/2014/main" id="{8E7D2078-13C4-F56E-C04A-40FB3B2AE64A}"/>
              </a:ext>
            </a:extLst>
          </p:cNvPr>
          <p:cNvSpPr/>
          <p:nvPr/>
        </p:nvSpPr>
        <p:spPr bwMode="auto">
          <a:xfrm>
            <a:off x="8427537" y="1991408"/>
            <a:ext cx="3670196" cy="4763445"/>
          </a:xfrm>
          <a:prstGeom prst="roundRect">
            <a:avLst>
              <a:gd name="adj" fmla="val 9218"/>
            </a:avLst>
          </a:prstGeom>
          <a:noFill/>
          <a:ln w="57150">
            <a:solidFill>
              <a:srgbClr val="35961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397989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up)">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719B88A1FEE0F94084B02B66BD79ABFD" ma:contentTypeVersion="16" ma:contentTypeDescription="Crear nuevo documento." ma:contentTypeScope="" ma:versionID="1790411a4c7823ac64d674291c3adad8">
  <xsd:schema xmlns:xsd="http://www.w3.org/2001/XMLSchema" xmlns:xs="http://www.w3.org/2001/XMLSchema" xmlns:p="http://schemas.microsoft.com/office/2006/metadata/properties" xmlns:ns2="dee8a6c5-58bf-4ee5-bf2f-18ecea1f054a" xmlns:ns3="a0934a04-a5b5-415a-bb6a-9abe13264018" targetNamespace="http://schemas.microsoft.com/office/2006/metadata/properties" ma:root="true" ma:fieldsID="92cc2446eb87c434e38c9efd51b450ec" ns2:_="" ns3:_="">
    <xsd:import namespace="dee8a6c5-58bf-4ee5-bf2f-18ecea1f054a"/>
    <xsd:import namespace="a0934a04-a5b5-415a-bb6a-9abe1326401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e8a6c5-58bf-4ee5-bf2f-18ecea1f05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Etiquetas de imagen" ma:readOnly="false" ma:fieldId="{5cf76f15-5ced-4ddc-b409-7134ff3c332f}" ma:taxonomyMulti="true" ma:sspId="6e131916-dd88-48f9-bd0e-06521608b6b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934a04-a5b5-415a-bb6a-9abe13264018" elementFormDefault="qualified">
    <xsd:import namespace="http://schemas.microsoft.com/office/2006/documentManagement/types"/>
    <xsd:import namespace="http://schemas.microsoft.com/office/infopath/2007/PartnerControls"/>
    <xsd:element name="SharedWithUsers" ma:index="17"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les de uso compartido" ma:internalName="SharedWithDetails" ma:readOnly="true">
      <xsd:simpleType>
        <xsd:restriction base="dms:Note">
          <xsd:maxLength value="255"/>
        </xsd:restriction>
      </xsd:simpleType>
    </xsd:element>
    <xsd:element name="TaxCatchAll" ma:index="21" nillable="true" ma:displayName="Taxonomy Catch All Column" ma:hidden="true" ma:list="{42accc7d-5360-4d53-bc93-d0f9c4a69974}" ma:internalName="TaxCatchAll" ma:showField="CatchAllData" ma:web="a0934a04-a5b5-415a-bb6a-9abe1326401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a0934a04-a5b5-415a-bb6a-9abe13264018" xsi:nil="true"/>
    <lcf76f155ced4ddcb4097134ff3c332f xmlns="dee8a6c5-58bf-4ee5-bf2f-18ecea1f054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41047D3-492E-4760-8FAF-9F285D4BE0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e8a6c5-58bf-4ee5-bf2f-18ecea1f054a"/>
    <ds:schemaRef ds:uri="a0934a04-a5b5-415a-bb6a-9abe132640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4b8daba7-7726-4c34-9cdd-54c5aec2096d"/>
    <ds:schemaRef ds:uri="a8a70cf7-9110-44f4-b9e3-de58eb8448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a0934a04-a5b5-415a-bb6a-9abe13264018"/>
    <ds:schemaRef ds:uri="dee8a6c5-58bf-4ee5-bf2f-18ecea1f054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137</TotalTime>
  <Words>1066</Words>
  <Application>Microsoft Office PowerPoint</Application>
  <PresentationFormat>Panorámica</PresentationFormat>
  <Paragraphs>184</Paragraphs>
  <Slides>19</Slides>
  <Notes>8</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19</vt:i4>
      </vt:variant>
    </vt:vector>
  </HeadingPairs>
  <TitlesOfParts>
    <vt:vector size="28" baseType="lpstr">
      <vt:lpstr>Aptos</vt:lpstr>
      <vt:lpstr>Arial</vt:lpstr>
      <vt:lpstr>Consolas</vt:lpstr>
      <vt:lpstr>Segoe Sans Display Semibold</vt:lpstr>
      <vt:lpstr>Segoe UI</vt:lpstr>
      <vt:lpstr>Segoe UI Semibold</vt:lpstr>
      <vt:lpstr>Segoe UI Variable Display Semibold</vt:lpstr>
      <vt:lpstr>Wingdings</vt:lpstr>
      <vt:lpstr>Microsoft AI Tour 16:9 Template Dark</vt:lpstr>
      <vt:lpstr>¿Qué puedo hacer con la IA de Fabric?</vt:lpstr>
      <vt:lpstr>Presentación de PowerPoint</vt:lpstr>
      <vt:lpstr>Presentación de PowerPoint</vt:lpstr>
      <vt:lpstr>AGENDA DE LA SESIÓN</vt:lpstr>
      <vt:lpstr>1. ¿Qué es Microsoft FABRIC?</vt:lpstr>
      <vt:lpstr>1. ¿Qué es Microsoft FABRIC?</vt:lpstr>
      <vt:lpstr>1. ¿Qué es Microsoft FABRIC?</vt:lpstr>
      <vt:lpstr>2. ¿Herramientas AI en Fabric? </vt:lpstr>
      <vt:lpstr>2. ¿Herramientas AI en Fabric?</vt:lpstr>
      <vt:lpstr>2. ¿Herramientas AI en Fabric?</vt:lpstr>
      <vt:lpstr>2. ¿Herramientas AI en Fabric?</vt:lpstr>
      <vt:lpstr>2. ¿Herramientas AI en Fabric?</vt:lpstr>
      <vt:lpstr>2. ¿Herramientas AI en Fabric?</vt:lpstr>
      <vt:lpstr>2. ¿Herramientas AI en Fabric?</vt:lpstr>
      <vt:lpstr>Presentación de PowerPoint</vt:lpstr>
      <vt:lpstr>3. Demo: Forecast  Ventas</vt:lpstr>
      <vt:lpstr>Presentación de PowerPoint</vt:lpstr>
      <vt:lpstr>Presentación de PowerPoint</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Henk Boelman</dc:creator>
  <cp:keywords>Microsoft AI Tour</cp:keywords>
  <dc:description/>
  <cp:lastModifiedBy>Iván Arribas Delgado</cp:lastModifiedBy>
  <cp:revision>2</cp:revision>
  <cp:lastPrinted>2023-02-15T20:48:24Z</cp:lastPrinted>
  <dcterms:created xsi:type="dcterms:W3CDTF">2024-07-16T12:54:39Z</dcterms:created>
  <dcterms:modified xsi:type="dcterms:W3CDTF">2025-03-14T17:39:15Z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Metadata">
    <vt:lpwstr/>
  </property>
  <property fmtid="{D5CDD505-2E9C-101B-9397-08002B2CF9AE}" pid="17" name="MediaServiceImageTags">
    <vt:lpwstr/>
  </property>
  <property fmtid="{D5CDD505-2E9C-101B-9397-08002B2CF9AE}" pid="18" name="MSIP_Label_defa4170-0d19-0005-0004-bc88714345d2_Enabled">
    <vt:lpwstr>true</vt:lpwstr>
  </property>
  <property fmtid="{D5CDD505-2E9C-101B-9397-08002B2CF9AE}" pid="19" name="MSIP_Label_defa4170-0d19-0005-0004-bc88714345d2_SetDate">
    <vt:lpwstr>2024-11-28T14:29:31Z</vt:lpwstr>
  </property>
  <property fmtid="{D5CDD505-2E9C-101B-9397-08002B2CF9AE}" pid="20" name="MSIP_Label_defa4170-0d19-0005-0004-bc88714345d2_Method">
    <vt:lpwstr>Standard</vt:lpwstr>
  </property>
  <property fmtid="{D5CDD505-2E9C-101B-9397-08002B2CF9AE}" pid="21" name="MSIP_Label_defa4170-0d19-0005-0004-bc88714345d2_Name">
    <vt:lpwstr>defa4170-0d19-0005-0004-bc88714345d2</vt:lpwstr>
  </property>
  <property fmtid="{D5CDD505-2E9C-101B-9397-08002B2CF9AE}" pid="22" name="MSIP_Label_defa4170-0d19-0005-0004-bc88714345d2_SiteId">
    <vt:lpwstr>7ebcf57d-059a-4d89-82dc-a01ce81251c2</vt:lpwstr>
  </property>
  <property fmtid="{D5CDD505-2E9C-101B-9397-08002B2CF9AE}" pid="23" name="MSIP_Label_defa4170-0d19-0005-0004-bc88714345d2_ActionId">
    <vt:lpwstr>a4f4ba3b-7aeb-496a-907e-b70d57c104d9</vt:lpwstr>
  </property>
  <property fmtid="{D5CDD505-2E9C-101B-9397-08002B2CF9AE}" pid="24" name="MSIP_Label_defa4170-0d19-0005-0004-bc88714345d2_ContentBits">
    <vt:lpwstr>0</vt:lpwstr>
  </property>
  <property fmtid="{D5CDD505-2E9C-101B-9397-08002B2CF9AE}" pid="25" name="ContentTypeId">
    <vt:lpwstr>0x010100719B88A1FEE0F94084B02B66BD79ABFD</vt:lpwstr>
  </property>
</Properties>
</file>